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6858000" cx="12192000"/>
  <p:notesSz cx="6858000" cy="9144000"/>
  <p:embeddedFontLst>
    <p:embeddedFont>
      <p:font typeface="Economica"/>
      <p:regular r:id="rId26"/>
      <p:bold r:id="rId27"/>
      <p:italic r:id="rId28"/>
      <p:boldItalic r:id="rId29"/>
    </p:embeddedFont>
    <p:embeddedFont>
      <p:font typeface="Garamond"/>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4" roundtripDataSignature="AMtx7mhueRRqs8ktmNfFTyU0aDTrj7yiw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Economica-regular.fntdata"/><Relationship Id="rId25" Type="http://schemas.openxmlformats.org/officeDocument/2006/relationships/slide" Target="slides/slide21.xml"/><Relationship Id="rId28" Type="http://schemas.openxmlformats.org/officeDocument/2006/relationships/font" Target="fonts/Economica-italic.fntdata"/><Relationship Id="rId27" Type="http://schemas.openxmlformats.org/officeDocument/2006/relationships/font" Target="fonts/Economica-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Economica-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Garamond-bold.fntdata"/><Relationship Id="rId30" Type="http://schemas.openxmlformats.org/officeDocument/2006/relationships/font" Target="fonts/Garamond-regular.fntdata"/><Relationship Id="rId11" Type="http://schemas.openxmlformats.org/officeDocument/2006/relationships/slide" Target="slides/slide7.xml"/><Relationship Id="rId33" Type="http://schemas.openxmlformats.org/officeDocument/2006/relationships/font" Target="fonts/Garamond-boldItalic.fntdata"/><Relationship Id="rId10" Type="http://schemas.openxmlformats.org/officeDocument/2006/relationships/slide" Target="slides/slide6.xml"/><Relationship Id="rId32" Type="http://schemas.openxmlformats.org/officeDocument/2006/relationships/font" Target="fonts/Garamond-italic.fntdata"/><Relationship Id="rId13" Type="http://schemas.openxmlformats.org/officeDocument/2006/relationships/slide" Target="slides/slide9.xml"/><Relationship Id="rId12" Type="http://schemas.openxmlformats.org/officeDocument/2006/relationships/slide" Target="slides/slide8.xml"/><Relationship Id="rId34" Type="http://customschemas.google.com/relationships/presentationmetadata" Target="meta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9" name="Google Shape;149;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8070ecf0d8_1_6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8070ecf0d8_1_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5" name="Google Shape;215;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1" name="Google Shape;22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7" name="Google Shape;227;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85c9a0ca22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85c9a0ca2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9" name="Google Shape;239;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4" name="Shape 244"/>
        <p:cNvGrpSpPr/>
        <p:nvPr/>
      </p:nvGrpSpPr>
      <p:grpSpPr>
        <a:xfrm>
          <a:off x="0" y="0"/>
          <a:ext cx="0" cy="0"/>
          <a:chOff x="0" y="0"/>
          <a:chExt cx="0" cy="0"/>
        </a:xfrm>
      </p:grpSpPr>
      <p:sp>
        <p:nvSpPr>
          <p:cNvPr id="245" name="Google Shape;24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6" name="Google Shape;246;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p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8070ecf0d8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8070ecf0d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4" name="Shape 264"/>
        <p:cNvGrpSpPr/>
        <p:nvPr/>
      </p:nvGrpSpPr>
      <p:grpSpPr>
        <a:xfrm>
          <a:off x="0" y="0"/>
          <a:ext cx="0" cy="0"/>
          <a:chOff x="0" y="0"/>
          <a:chExt cx="0" cy="0"/>
        </a:xfrm>
      </p:grpSpPr>
      <p:sp>
        <p:nvSpPr>
          <p:cNvPr id="265" name="Google Shape;265;g8070ecf0d8_3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8070ecf0d8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5" name="Google Shape;155;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Google Shape;271;g85c9a0ca22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85c9a0ca2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Google Shape;277;g8070ecf0d8_3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8070ecf0d8_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1" name="Google Shape;16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7" name="Google Shape;167;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8070ecf0d8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8070ecf0d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3" name="Google Shape;18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8070ecf0d8_1_60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8070ecf0d8_1_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5" name="Google Shape;195;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1" name="Google Shape;20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showMasterSp="0" type="title">
  <p:cSld name="TITLE">
    <p:spTree>
      <p:nvGrpSpPr>
        <p:cNvPr id="16" name="Shape 16"/>
        <p:cNvGrpSpPr/>
        <p:nvPr/>
      </p:nvGrpSpPr>
      <p:grpSpPr>
        <a:xfrm>
          <a:off x="0" y="0"/>
          <a:ext cx="0" cy="0"/>
          <a:chOff x="0" y="0"/>
          <a:chExt cx="0" cy="0"/>
        </a:xfrm>
      </p:grpSpPr>
      <p:grpSp>
        <p:nvGrpSpPr>
          <p:cNvPr id="17" name="Google Shape;17;p16"/>
          <p:cNvGrpSpPr/>
          <p:nvPr/>
        </p:nvGrpSpPr>
        <p:grpSpPr>
          <a:xfrm>
            <a:off x="-16934" y="0"/>
            <a:ext cx="12231160" cy="6856215"/>
            <a:chOff x="-16934" y="0"/>
            <a:chExt cx="12231160" cy="6856215"/>
          </a:xfrm>
        </p:grpSpPr>
        <p:pic>
          <p:nvPicPr>
            <p:cNvPr descr="HD-PanelTitleR1.png" id="18" name="Google Shape;18;p16"/>
            <p:cNvPicPr preferRelativeResize="0"/>
            <p:nvPr/>
          </p:nvPicPr>
          <p:blipFill rotWithShape="1">
            <a:blip r:embed="rId2">
              <a:alphaModFix/>
            </a:blip>
            <a:srcRect b="0" l="0" r="0" t="0"/>
            <a:stretch/>
          </p:blipFill>
          <p:spPr>
            <a:xfrm>
              <a:off x="0" y="0"/>
              <a:ext cx="12188827" cy="6856215"/>
            </a:xfrm>
            <a:prstGeom prst="rect">
              <a:avLst/>
            </a:prstGeom>
            <a:noFill/>
            <a:ln>
              <a:noFill/>
            </a:ln>
          </p:spPr>
        </p:pic>
        <p:sp>
          <p:nvSpPr>
            <p:cNvPr id="19" name="Google Shape;19;p16"/>
            <p:cNvSpPr/>
            <p:nvPr/>
          </p:nvSpPr>
          <p:spPr>
            <a:xfrm>
              <a:off x="2328332" y="1540931"/>
              <a:ext cx="7543800" cy="3835500"/>
            </a:xfrm>
            <a:prstGeom prst="rect">
              <a:avLst/>
            </a:prstGeom>
            <a:noFill/>
            <a:ln cap="flat" cmpd="sng" w="15875">
              <a:solidFill>
                <a:schemeClr val="accen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HDRibbonTitle-UniformTrim.png" id="20" name="Google Shape;20;p16"/>
            <p:cNvPicPr preferRelativeResize="0"/>
            <p:nvPr/>
          </p:nvPicPr>
          <p:blipFill rotWithShape="1">
            <a:blip r:embed="rId3">
              <a:alphaModFix/>
            </a:blip>
            <a:srcRect b="0" l="0" r="0" t="0"/>
            <a:stretch/>
          </p:blipFill>
          <p:spPr>
            <a:xfrm>
              <a:off x="-16934" y="3147609"/>
              <a:ext cx="2478024" cy="612648"/>
            </a:xfrm>
            <a:prstGeom prst="rect">
              <a:avLst/>
            </a:prstGeom>
            <a:noFill/>
            <a:ln>
              <a:noFill/>
            </a:ln>
          </p:spPr>
        </p:pic>
        <p:pic>
          <p:nvPicPr>
            <p:cNvPr descr="HDRibbonTitle-UniformTrim.png" id="21" name="Google Shape;21;p16"/>
            <p:cNvPicPr preferRelativeResize="0"/>
            <p:nvPr/>
          </p:nvPicPr>
          <p:blipFill rotWithShape="1">
            <a:blip r:embed="rId3">
              <a:alphaModFix/>
            </a:blip>
            <a:srcRect b="0" l="0" r="0" t="0"/>
            <a:stretch/>
          </p:blipFill>
          <p:spPr>
            <a:xfrm>
              <a:off x="9736202" y="3147609"/>
              <a:ext cx="2478024" cy="612648"/>
            </a:xfrm>
            <a:prstGeom prst="rect">
              <a:avLst/>
            </a:prstGeom>
            <a:noFill/>
            <a:ln>
              <a:noFill/>
            </a:ln>
          </p:spPr>
        </p:pic>
      </p:grpSp>
      <p:sp>
        <p:nvSpPr>
          <p:cNvPr id="22" name="Google Shape;22;p16"/>
          <p:cNvSpPr txBox="1"/>
          <p:nvPr>
            <p:ph type="ctrTitle"/>
          </p:nvPr>
        </p:nvSpPr>
        <p:spPr>
          <a:xfrm>
            <a:off x="2692398" y="1871131"/>
            <a:ext cx="6815700" cy="1515600"/>
          </a:xfrm>
          <a:prstGeom prst="rect">
            <a:avLst/>
          </a:prstGeom>
          <a:noFill/>
          <a:ln>
            <a:noFill/>
          </a:ln>
        </p:spPr>
        <p:txBody>
          <a:bodyPr anchorCtr="0" anchor="b" bIns="45700" lIns="91425" spcFirstLastPara="1" rIns="91425" wrap="square" tIns="45700">
            <a:noAutofit/>
          </a:bodyPr>
          <a:lstStyle>
            <a:lvl1pPr lvl="0" rtl="0" algn="ctr">
              <a:lnSpc>
                <a:spcPct val="100000"/>
              </a:lnSpc>
              <a:spcBef>
                <a:spcPts val="0"/>
              </a:spcBef>
              <a:spcAft>
                <a:spcPts val="0"/>
              </a:spcAft>
              <a:buClr>
                <a:srgbClr val="262626"/>
              </a:buClr>
              <a:buSzPts val="5400"/>
              <a:buFont typeface="Garamond"/>
              <a:buNone/>
              <a:defRPr sz="54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3" name="Google Shape;23;p16"/>
          <p:cNvSpPr txBox="1"/>
          <p:nvPr>
            <p:ph idx="1" type="subTitle"/>
          </p:nvPr>
        </p:nvSpPr>
        <p:spPr>
          <a:xfrm>
            <a:off x="2692398" y="3657597"/>
            <a:ext cx="6815700" cy="1320900"/>
          </a:xfrm>
          <a:prstGeom prst="rect">
            <a:avLst/>
          </a:prstGeom>
          <a:noFill/>
          <a:ln>
            <a:noFill/>
          </a:ln>
        </p:spPr>
        <p:txBody>
          <a:bodyPr anchorCtr="0" anchor="t" bIns="45700" lIns="91425" spcFirstLastPara="1" rIns="91425" wrap="square" tIns="45700">
            <a:noAutofit/>
          </a:bodyPr>
          <a:lstStyle>
            <a:lvl1pPr lvl="0" rtl="0" algn="ctr">
              <a:lnSpc>
                <a:spcPct val="100000"/>
              </a:lnSpc>
              <a:spcBef>
                <a:spcPts val="420"/>
              </a:spcBef>
              <a:spcAft>
                <a:spcPts val="0"/>
              </a:spcAft>
              <a:buSzPts val="2415"/>
              <a:buNone/>
              <a:defRPr sz="2100">
                <a:solidFill>
                  <a:schemeClr val="dk1"/>
                </a:solidFill>
              </a:defRPr>
            </a:lvl1pPr>
            <a:lvl2pPr lvl="1" rtl="0" algn="ctr">
              <a:lnSpc>
                <a:spcPct val="100000"/>
              </a:lnSpc>
              <a:spcBef>
                <a:spcPts val="600"/>
              </a:spcBef>
              <a:spcAft>
                <a:spcPts val="0"/>
              </a:spcAft>
              <a:buSzPts val="2300"/>
              <a:buNone/>
              <a:defRPr>
                <a:solidFill>
                  <a:srgbClr val="888888"/>
                </a:solidFill>
              </a:defRPr>
            </a:lvl2pPr>
            <a:lvl3pPr lvl="2" rtl="0" algn="ctr">
              <a:lnSpc>
                <a:spcPct val="100000"/>
              </a:lnSpc>
              <a:spcBef>
                <a:spcPts val="600"/>
              </a:spcBef>
              <a:spcAft>
                <a:spcPts val="0"/>
              </a:spcAft>
              <a:buSzPts val="2070"/>
              <a:buNone/>
              <a:defRPr>
                <a:solidFill>
                  <a:srgbClr val="888888"/>
                </a:solidFill>
              </a:defRPr>
            </a:lvl3pPr>
            <a:lvl4pPr lvl="3" rtl="0" algn="ctr">
              <a:lnSpc>
                <a:spcPct val="100000"/>
              </a:lnSpc>
              <a:spcBef>
                <a:spcPts val="600"/>
              </a:spcBef>
              <a:spcAft>
                <a:spcPts val="0"/>
              </a:spcAft>
              <a:buSzPts val="1840"/>
              <a:buNone/>
              <a:defRPr>
                <a:solidFill>
                  <a:srgbClr val="888888"/>
                </a:solidFill>
              </a:defRPr>
            </a:lvl4pPr>
            <a:lvl5pPr lvl="4" rtl="0" algn="ctr">
              <a:lnSpc>
                <a:spcPct val="100000"/>
              </a:lnSpc>
              <a:spcBef>
                <a:spcPts val="600"/>
              </a:spcBef>
              <a:spcAft>
                <a:spcPts val="0"/>
              </a:spcAft>
              <a:buSzPts val="1610"/>
              <a:buNone/>
              <a:defRPr>
                <a:solidFill>
                  <a:srgbClr val="888888"/>
                </a:solidFill>
              </a:defRPr>
            </a:lvl5pPr>
            <a:lvl6pPr lvl="5" rtl="0" algn="ctr">
              <a:lnSpc>
                <a:spcPct val="100000"/>
              </a:lnSpc>
              <a:spcBef>
                <a:spcPts val="600"/>
              </a:spcBef>
              <a:spcAft>
                <a:spcPts val="0"/>
              </a:spcAft>
              <a:buSzPts val="1610"/>
              <a:buNone/>
              <a:defRPr>
                <a:solidFill>
                  <a:srgbClr val="888888"/>
                </a:solidFill>
              </a:defRPr>
            </a:lvl6pPr>
            <a:lvl7pPr lvl="6" rtl="0" algn="ctr">
              <a:lnSpc>
                <a:spcPct val="100000"/>
              </a:lnSpc>
              <a:spcBef>
                <a:spcPts val="600"/>
              </a:spcBef>
              <a:spcAft>
                <a:spcPts val="0"/>
              </a:spcAft>
              <a:buSzPts val="1610"/>
              <a:buNone/>
              <a:defRPr>
                <a:solidFill>
                  <a:srgbClr val="888888"/>
                </a:solidFill>
              </a:defRPr>
            </a:lvl7pPr>
            <a:lvl8pPr lvl="7" rtl="0" algn="ctr">
              <a:lnSpc>
                <a:spcPct val="100000"/>
              </a:lnSpc>
              <a:spcBef>
                <a:spcPts val="600"/>
              </a:spcBef>
              <a:spcAft>
                <a:spcPts val="0"/>
              </a:spcAft>
              <a:buSzPts val="1610"/>
              <a:buNone/>
              <a:defRPr>
                <a:solidFill>
                  <a:srgbClr val="888888"/>
                </a:solidFill>
              </a:defRPr>
            </a:lvl8pPr>
            <a:lvl9pPr lvl="8" rtl="0" algn="ctr">
              <a:lnSpc>
                <a:spcPct val="100000"/>
              </a:lnSpc>
              <a:spcBef>
                <a:spcPts val="600"/>
              </a:spcBef>
              <a:spcAft>
                <a:spcPts val="600"/>
              </a:spcAft>
              <a:buSzPts val="1610"/>
              <a:buNone/>
              <a:defRPr>
                <a:solidFill>
                  <a:srgbClr val="888888"/>
                </a:solidFill>
              </a:defRPr>
            </a:lvl9pPr>
          </a:lstStyle>
          <a:p/>
        </p:txBody>
      </p:sp>
      <p:sp>
        <p:nvSpPr>
          <p:cNvPr id="24" name="Google Shape;24;p16"/>
          <p:cNvSpPr txBox="1"/>
          <p:nvPr>
            <p:ph idx="10" type="dt"/>
          </p:nvPr>
        </p:nvSpPr>
        <p:spPr>
          <a:xfrm>
            <a:off x="7983232" y="5037663"/>
            <a:ext cx="8976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5" name="Google Shape;25;p16"/>
          <p:cNvSpPr txBox="1"/>
          <p:nvPr>
            <p:ph idx="11" type="ftr"/>
          </p:nvPr>
        </p:nvSpPr>
        <p:spPr>
          <a:xfrm>
            <a:off x="2692397" y="5037663"/>
            <a:ext cx="52146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26" name="Google Shape;26;p16"/>
          <p:cNvSpPr txBox="1"/>
          <p:nvPr>
            <p:ph idx="12" type="sldNum"/>
          </p:nvPr>
        </p:nvSpPr>
        <p:spPr>
          <a:xfrm>
            <a:off x="8956900" y="5037663"/>
            <a:ext cx="5511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27" name="Google Shape;27;p16"/>
          <p:cNvCxnSpPr/>
          <p:nvPr/>
        </p:nvCxnSpPr>
        <p:spPr>
          <a:xfrm>
            <a:off x="2692399" y="3522131"/>
            <a:ext cx="68157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noramic Picture with Caption">
  <p:cSld name="Panoramic Picture with Caption">
    <p:spTree>
      <p:nvGrpSpPr>
        <p:cNvPr id="85" name="Shape 85"/>
        <p:cNvGrpSpPr/>
        <p:nvPr/>
      </p:nvGrpSpPr>
      <p:grpSpPr>
        <a:xfrm>
          <a:off x="0" y="0"/>
          <a:ext cx="0" cy="0"/>
          <a:chOff x="0" y="0"/>
          <a:chExt cx="0" cy="0"/>
        </a:xfrm>
      </p:grpSpPr>
      <p:sp>
        <p:nvSpPr>
          <p:cNvPr id="86" name="Google Shape;86;p25"/>
          <p:cNvSpPr txBox="1"/>
          <p:nvPr>
            <p:ph type="title"/>
          </p:nvPr>
        </p:nvSpPr>
        <p:spPr>
          <a:xfrm>
            <a:off x="1295401" y="4815415"/>
            <a:ext cx="9609600" cy="566700"/>
          </a:xfrm>
          <a:prstGeom prst="rect">
            <a:avLst/>
          </a:prstGeom>
          <a:noFill/>
          <a:ln>
            <a:noFill/>
          </a:ln>
        </p:spPr>
        <p:txBody>
          <a:bodyPr anchorCtr="0" anchor="b" bIns="45700" lIns="91425" spcFirstLastPara="1" rIns="91425" wrap="square" tIns="45700">
            <a:noAutofit/>
          </a:bodyPr>
          <a:lstStyle>
            <a:lvl1pPr lvl="0" rtl="0" algn="ctr">
              <a:lnSpc>
                <a:spcPct val="100000"/>
              </a:lnSpc>
              <a:spcBef>
                <a:spcPts val="0"/>
              </a:spcBef>
              <a:spcAft>
                <a:spcPts val="0"/>
              </a:spcAft>
              <a:buClr>
                <a:srgbClr val="262626"/>
              </a:buClr>
              <a:buSzPts val="2400"/>
              <a:buFont typeface="Garamond"/>
              <a:buNone/>
              <a:defRPr b="0" sz="24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7" name="Google Shape;87;p25"/>
          <p:cNvSpPr/>
          <p:nvPr>
            <p:ph idx="2" type="pic"/>
          </p:nvPr>
        </p:nvSpPr>
        <p:spPr>
          <a:xfrm>
            <a:off x="1041427" y="1041399"/>
            <a:ext cx="10106100" cy="3336000"/>
          </a:xfrm>
          <a:prstGeom prst="roundRect">
            <a:avLst>
              <a:gd fmla="val 0" name="adj"/>
            </a:avLst>
          </a:prstGeom>
          <a:noFill/>
          <a:ln cap="flat" cmpd="thickThin" w="57150">
            <a:solidFill>
              <a:srgbClr val="7F7F7F"/>
            </a:solidFill>
            <a:prstDash val="solid"/>
            <a:miter lim="800000"/>
            <a:headEnd len="sm" w="sm" type="none"/>
            <a:tailEnd len="sm" w="sm" type="none"/>
          </a:ln>
        </p:spPr>
        <p:txBody>
          <a:bodyPr anchorCtr="0" anchor="t" bIns="45700" lIns="91425" spcFirstLastPara="1" rIns="91425" wrap="square" tIns="45700">
            <a:noAutofit/>
          </a:bodyPr>
          <a:lstStyle>
            <a:lvl1pPr lvl="0" marR="0" rtl="0" algn="ctr">
              <a:lnSpc>
                <a:spcPct val="100000"/>
              </a:lnSpc>
              <a:spcBef>
                <a:spcPts val="32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1pPr>
            <a:lvl2pPr lvl="1"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2pPr>
            <a:lvl3pPr lvl="2"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3pPr>
            <a:lvl4pPr lvl="3"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4pPr>
            <a:lvl5pPr lvl="4"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5pPr>
            <a:lvl6pPr lvl="5"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6pPr>
            <a:lvl7pPr lvl="6"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7pPr>
            <a:lvl8pPr lvl="7"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8pPr>
            <a:lvl9pPr lvl="8" marR="0" rtl="0" algn="l">
              <a:lnSpc>
                <a:spcPct val="100000"/>
              </a:lnSpc>
              <a:spcBef>
                <a:spcPts val="600"/>
              </a:spcBef>
              <a:spcAft>
                <a:spcPts val="60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9pPr>
          </a:lstStyle>
          <a:p/>
        </p:txBody>
      </p:sp>
      <p:sp>
        <p:nvSpPr>
          <p:cNvPr id="88" name="Google Shape;88;p25"/>
          <p:cNvSpPr txBox="1"/>
          <p:nvPr>
            <p:ph idx="1" type="body"/>
          </p:nvPr>
        </p:nvSpPr>
        <p:spPr>
          <a:xfrm>
            <a:off x="1295401" y="5382153"/>
            <a:ext cx="9609600" cy="493800"/>
          </a:xfrm>
          <a:prstGeom prst="rect">
            <a:avLst/>
          </a:prstGeom>
          <a:noFill/>
          <a:ln>
            <a:noFill/>
          </a:ln>
        </p:spPr>
        <p:txBody>
          <a:bodyPr anchorCtr="0" anchor="t" bIns="45700" lIns="91425" spcFirstLastPara="1" rIns="91425" wrap="square" tIns="45700">
            <a:noAutofit/>
          </a:bodyPr>
          <a:lstStyle>
            <a:lvl1pPr indent="-228600" lvl="0" marL="457200" rtl="0" algn="ctr">
              <a:lnSpc>
                <a:spcPct val="100000"/>
              </a:lnSpc>
              <a:spcBef>
                <a:spcPts val="280"/>
              </a:spcBef>
              <a:spcAft>
                <a:spcPts val="0"/>
              </a:spcAft>
              <a:buSzPts val="1610"/>
              <a:buNone/>
              <a:defRPr sz="1400"/>
            </a:lvl1pPr>
            <a:lvl2pPr indent="-228600" lvl="1" marL="914400" rtl="0" algn="l">
              <a:lnSpc>
                <a:spcPct val="100000"/>
              </a:lnSpc>
              <a:spcBef>
                <a:spcPts val="600"/>
              </a:spcBef>
              <a:spcAft>
                <a:spcPts val="0"/>
              </a:spcAft>
              <a:buSzPts val="1380"/>
              <a:buNone/>
              <a:defRPr sz="1200"/>
            </a:lvl2pPr>
            <a:lvl3pPr indent="-228600" lvl="2" marL="1371600" rtl="0" algn="l">
              <a:lnSpc>
                <a:spcPct val="100000"/>
              </a:lnSpc>
              <a:spcBef>
                <a:spcPts val="600"/>
              </a:spcBef>
              <a:spcAft>
                <a:spcPts val="0"/>
              </a:spcAft>
              <a:buSzPts val="1150"/>
              <a:buNone/>
              <a:defRPr sz="1000"/>
            </a:lvl3pPr>
            <a:lvl4pPr indent="-228600" lvl="3" marL="1828800" rtl="0" algn="l">
              <a:lnSpc>
                <a:spcPct val="100000"/>
              </a:lnSpc>
              <a:spcBef>
                <a:spcPts val="600"/>
              </a:spcBef>
              <a:spcAft>
                <a:spcPts val="0"/>
              </a:spcAft>
              <a:buSzPts val="1035"/>
              <a:buNone/>
              <a:defRPr sz="900"/>
            </a:lvl4pPr>
            <a:lvl5pPr indent="-228600" lvl="4" marL="2286000" rtl="0" algn="l">
              <a:lnSpc>
                <a:spcPct val="100000"/>
              </a:lnSpc>
              <a:spcBef>
                <a:spcPts val="600"/>
              </a:spcBef>
              <a:spcAft>
                <a:spcPts val="0"/>
              </a:spcAft>
              <a:buSzPts val="1035"/>
              <a:buNone/>
              <a:defRPr sz="900"/>
            </a:lvl5pPr>
            <a:lvl6pPr indent="-228600" lvl="5" marL="2743200" rtl="0" algn="l">
              <a:lnSpc>
                <a:spcPct val="100000"/>
              </a:lnSpc>
              <a:spcBef>
                <a:spcPts val="600"/>
              </a:spcBef>
              <a:spcAft>
                <a:spcPts val="0"/>
              </a:spcAft>
              <a:buSzPts val="1035"/>
              <a:buNone/>
              <a:defRPr sz="900"/>
            </a:lvl6pPr>
            <a:lvl7pPr indent="-228600" lvl="6" marL="3200400" rtl="0" algn="l">
              <a:lnSpc>
                <a:spcPct val="100000"/>
              </a:lnSpc>
              <a:spcBef>
                <a:spcPts val="600"/>
              </a:spcBef>
              <a:spcAft>
                <a:spcPts val="0"/>
              </a:spcAft>
              <a:buSzPts val="1035"/>
              <a:buNone/>
              <a:defRPr sz="900"/>
            </a:lvl7pPr>
            <a:lvl8pPr indent="-228600" lvl="7" marL="3657600" rtl="0" algn="l">
              <a:lnSpc>
                <a:spcPct val="100000"/>
              </a:lnSpc>
              <a:spcBef>
                <a:spcPts val="600"/>
              </a:spcBef>
              <a:spcAft>
                <a:spcPts val="0"/>
              </a:spcAft>
              <a:buSzPts val="1035"/>
              <a:buNone/>
              <a:defRPr sz="900"/>
            </a:lvl8pPr>
            <a:lvl9pPr indent="-228600" lvl="8" marL="4114800" rtl="0" algn="l">
              <a:lnSpc>
                <a:spcPct val="100000"/>
              </a:lnSpc>
              <a:spcBef>
                <a:spcPts val="600"/>
              </a:spcBef>
              <a:spcAft>
                <a:spcPts val="600"/>
              </a:spcAft>
              <a:buSzPts val="1035"/>
              <a:buNone/>
              <a:defRPr sz="900"/>
            </a:lvl9pPr>
          </a:lstStyle>
          <a:p/>
        </p:txBody>
      </p:sp>
      <p:sp>
        <p:nvSpPr>
          <p:cNvPr id="89" name="Google Shape;89;p25"/>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0" name="Google Shape;90;p25"/>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1" name="Google Shape;91;p25"/>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aption">
  <p:cSld name="Title and Caption">
    <p:spTree>
      <p:nvGrpSpPr>
        <p:cNvPr id="92" name="Shape 92"/>
        <p:cNvGrpSpPr/>
        <p:nvPr/>
      </p:nvGrpSpPr>
      <p:grpSpPr>
        <a:xfrm>
          <a:off x="0" y="0"/>
          <a:ext cx="0" cy="0"/>
          <a:chOff x="0" y="0"/>
          <a:chExt cx="0" cy="0"/>
        </a:xfrm>
      </p:grpSpPr>
      <p:sp>
        <p:nvSpPr>
          <p:cNvPr id="93" name="Google Shape;93;p26"/>
          <p:cNvSpPr txBox="1"/>
          <p:nvPr>
            <p:ph type="title"/>
          </p:nvPr>
        </p:nvSpPr>
        <p:spPr>
          <a:xfrm>
            <a:off x="1303868" y="982132"/>
            <a:ext cx="9592800" cy="29550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rgbClr val="262626"/>
              </a:buClr>
              <a:buSzPts val="3200"/>
              <a:buFont typeface="Garamond"/>
              <a:buNone/>
              <a:defRPr b="0" sz="3200" cap="none"/>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4" name="Google Shape;94;p26"/>
          <p:cNvSpPr txBox="1"/>
          <p:nvPr>
            <p:ph idx="1" type="body"/>
          </p:nvPr>
        </p:nvSpPr>
        <p:spPr>
          <a:xfrm>
            <a:off x="1303868" y="4343399"/>
            <a:ext cx="9592800" cy="1532400"/>
          </a:xfrm>
          <a:prstGeom prst="rect">
            <a:avLst/>
          </a:prstGeom>
          <a:noFill/>
          <a:ln>
            <a:noFill/>
          </a:ln>
        </p:spPr>
        <p:txBody>
          <a:bodyPr anchorCtr="0" anchor="ctr" bIns="45700" lIns="91425" spcFirstLastPara="1" rIns="91425" wrap="square" tIns="45700">
            <a:noAutofit/>
          </a:bodyPr>
          <a:lstStyle>
            <a:lvl1pPr indent="-228600" lvl="0" marL="457200" rtl="0" algn="ctr">
              <a:lnSpc>
                <a:spcPct val="100000"/>
              </a:lnSpc>
              <a:spcBef>
                <a:spcPts val="400"/>
              </a:spcBef>
              <a:spcAft>
                <a:spcPts val="0"/>
              </a:spcAft>
              <a:buSzPts val="2300"/>
              <a:buNone/>
              <a:defRPr sz="2000">
                <a:solidFill>
                  <a:schemeClr val="dk1"/>
                </a:solidFill>
              </a:defRPr>
            </a:lvl1pPr>
            <a:lvl2pPr indent="-228600" lvl="1" marL="914400" rtl="0" algn="l">
              <a:lnSpc>
                <a:spcPct val="100000"/>
              </a:lnSpc>
              <a:spcBef>
                <a:spcPts val="600"/>
              </a:spcBef>
              <a:spcAft>
                <a:spcPts val="0"/>
              </a:spcAft>
              <a:buSzPts val="2070"/>
              <a:buNone/>
              <a:defRPr sz="1800">
                <a:solidFill>
                  <a:srgbClr val="888888"/>
                </a:solidFill>
              </a:defRPr>
            </a:lvl2pPr>
            <a:lvl3pPr indent="-228600" lvl="2" marL="1371600" rtl="0" algn="l">
              <a:lnSpc>
                <a:spcPct val="100000"/>
              </a:lnSpc>
              <a:spcBef>
                <a:spcPts val="600"/>
              </a:spcBef>
              <a:spcAft>
                <a:spcPts val="0"/>
              </a:spcAft>
              <a:buSzPts val="1840"/>
              <a:buNone/>
              <a:defRPr sz="1600">
                <a:solidFill>
                  <a:srgbClr val="888888"/>
                </a:solidFill>
              </a:defRPr>
            </a:lvl3pPr>
            <a:lvl4pPr indent="-228600" lvl="3" marL="1828800" rtl="0" algn="l">
              <a:lnSpc>
                <a:spcPct val="100000"/>
              </a:lnSpc>
              <a:spcBef>
                <a:spcPts val="600"/>
              </a:spcBef>
              <a:spcAft>
                <a:spcPts val="0"/>
              </a:spcAft>
              <a:buSzPts val="1610"/>
              <a:buNone/>
              <a:defRPr sz="1400">
                <a:solidFill>
                  <a:srgbClr val="888888"/>
                </a:solidFill>
              </a:defRPr>
            </a:lvl4pPr>
            <a:lvl5pPr indent="-228600" lvl="4" marL="2286000" rtl="0" algn="l">
              <a:lnSpc>
                <a:spcPct val="100000"/>
              </a:lnSpc>
              <a:spcBef>
                <a:spcPts val="600"/>
              </a:spcBef>
              <a:spcAft>
                <a:spcPts val="0"/>
              </a:spcAft>
              <a:buSzPts val="1610"/>
              <a:buNone/>
              <a:defRPr sz="1400">
                <a:solidFill>
                  <a:srgbClr val="888888"/>
                </a:solidFill>
              </a:defRPr>
            </a:lvl5pPr>
            <a:lvl6pPr indent="-228600" lvl="5" marL="2743200" rtl="0" algn="l">
              <a:lnSpc>
                <a:spcPct val="100000"/>
              </a:lnSpc>
              <a:spcBef>
                <a:spcPts val="600"/>
              </a:spcBef>
              <a:spcAft>
                <a:spcPts val="0"/>
              </a:spcAft>
              <a:buSzPts val="1610"/>
              <a:buNone/>
              <a:defRPr sz="1400">
                <a:solidFill>
                  <a:srgbClr val="888888"/>
                </a:solidFill>
              </a:defRPr>
            </a:lvl6pPr>
            <a:lvl7pPr indent="-228600" lvl="6" marL="3200400" rtl="0" algn="l">
              <a:lnSpc>
                <a:spcPct val="100000"/>
              </a:lnSpc>
              <a:spcBef>
                <a:spcPts val="600"/>
              </a:spcBef>
              <a:spcAft>
                <a:spcPts val="0"/>
              </a:spcAft>
              <a:buSzPts val="1610"/>
              <a:buNone/>
              <a:defRPr sz="1400">
                <a:solidFill>
                  <a:srgbClr val="888888"/>
                </a:solidFill>
              </a:defRPr>
            </a:lvl7pPr>
            <a:lvl8pPr indent="-228600" lvl="7" marL="3657600" rtl="0" algn="l">
              <a:lnSpc>
                <a:spcPct val="100000"/>
              </a:lnSpc>
              <a:spcBef>
                <a:spcPts val="600"/>
              </a:spcBef>
              <a:spcAft>
                <a:spcPts val="0"/>
              </a:spcAft>
              <a:buSzPts val="1610"/>
              <a:buNone/>
              <a:defRPr sz="1400">
                <a:solidFill>
                  <a:srgbClr val="888888"/>
                </a:solidFill>
              </a:defRPr>
            </a:lvl8pPr>
            <a:lvl9pPr indent="-228600" lvl="8" marL="4114800" rtl="0" algn="l">
              <a:lnSpc>
                <a:spcPct val="100000"/>
              </a:lnSpc>
              <a:spcBef>
                <a:spcPts val="600"/>
              </a:spcBef>
              <a:spcAft>
                <a:spcPts val="600"/>
              </a:spcAft>
              <a:buSzPts val="1610"/>
              <a:buNone/>
              <a:defRPr sz="1400">
                <a:solidFill>
                  <a:srgbClr val="888888"/>
                </a:solidFill>
              </a:defRPr>
            </a:lvl9pPr>
          </a:lstStyle>
          <a:p/>
        </p:txBody>
      </p:sp>
      <p:sp>
        <p:nvSpPr>
          <p:cNvPr id="95" name="Google Shape;95;p26"/>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6" name="Google Shape;96;p26"/>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97" name="Google Shape;97;p26"/>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98" name="Google Shape;98;p26"/>
          <p:cNvCxnSpPr/>
          <p:nvPr/>
        </p:nvCxnSpPr>
        <p:spPr>
          <a:xfrm>
            <a:off x="1396169" y="4140199"/>
            <a:ext cx="9407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with Caption">
  <p:cSld name="Quote with Caption">
    <p:spTree>
      <p:nvGrpSpPr>
        <p:cNvPr id="99" name="Shape 99"/>
        <p:cNvGrpSpPr/>
        <p:nvPr/>
      </p:nvGrpSpPr>
      <p:grpSpPr>
        <a:xfrm>
          <a:off x="0" y="0"/>
          <a:ext cx="0" cy="0"/>
          <a:chOff x="0" y="0"/>
          <a:chExt cx="0" cy="0"/>
        </a:xfrm>
      </p:grpSpPr>
      <p:sp>
        <p:nvSpPr>
          <p:cNvPr id="100" name="Google Shape;100;p27"/>
          <p:cNvSpPr txBox="1"/>
          <p:nvPr>
            <p:ph type="title"/>
          </p:nvPr>
        </p:nvSpPr>
        <p:spPr>
          <a:xfrm>
            <a:off x="1446213" y="982132"/>
            <a:ext cx="9296400" cy="23706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chemeClr val="dk1"/>
              </a:buClr>
              <a:buSzPts val="3200"/>
              <a:buFont typeface="Garamond"/>
              <a:buNone/>
              <a:defRPr b="0" sz="3200" cap="none">
                <a:solidFill>
                  <a:schemeClr val="dk1"/>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1" name="Google Shape;101;p27"/>
          <p:cNvSpPr txBox="1"/>
          <p:nvPr>
            <p:ph idx="1" type="body"/>
          </p:nvPr>
        </p:nvSpPr>
        <p:spPr>
          <a:xfrm>
            <a:off x="1674812" y="3352800"/>
            <a:ext cx="8839200" cy="584100"/>
          </a:xfrm>
          <a:prstGeom prst="rect">
            <a:avLst/>
          </a:prstGeom>
          <a:noFill/>
          <a:ln>
            <a:noFill/>
          </a:ln>
        </p:spPr>
        <p:txBody>
          <a:bodyPr anchorCtr="0" anchor="ctr" bIns="45700" lIns="91425" spcFirstLastPara="1" rIns="91425" wrap="square" tIns="45700">
            <a:noAutofit/>
          </a:bodyPr>
          <a:lstStyle>
            <a:lvl1pPr indent="-228600" lvl="0" marL="457200" rtl="0" algn="r">
              <a:lnSpc>
                <a:spcPct val="100000"/>
              </a:lnSpc>
              <a:spcBef>
                <a:spcPts val="400"/>
              </a:spcBef>
              <a:spcAft>
                <a:spcPts val="0"/>
              </a:spcAft>
              <a:buSzPts val="2300"/>
              <a:buFont typeface="Garamond"/>
              <a:buNone/>
              <a:defRPr sz="2000"/>
            </a:lvl1pPr>
            <a:lvl2pPr indent="-228600" lvl="1" marL="914400" rtl="0" algn="l">
              <a:lnSpc>
                <a:spcPct val="100000"/>
              </a:lnSpc>
              <a:spcBef>
                <a:spcPts val="600"/>
              </a:spcBef>
              <a:spcAft>
                <a:spcPts val="0"/>
              </a:spcAft>
              <a:buSzPts val="2300"/>
              <a:buFont typeface="Garamond"/>
              <a:buNone/>
              <a:defRPr/>
            </a:lvl2pPr>
            <a:lvl3pPr indent="-228600" lvl="2" marL="1371600" rtl="0" algn="l">
              <a:lnSpc>
                <a:spcPct val="100000"/>
              </a:lnSpc>
              <a:spcBef>
                <a:spcPts val="600"/>
              </a:spcBef>
              <a:spcAft>
                <a:spcPts val="0"/>
              </a:spcAft>
              <a:buSzPts val="2070"/>
              <a:buFont typeface="Garamond"/>
              <a:buNone/>
              <a:defRPr/>
            </a:lvl3pPr>
            <a:lvl4pPr indent="-228600" lvl="3" marL="1828800" rtl="0" algn="l">
              <a:lnSpc>
                <a:spcPct val="100000"/>
              </a:lnSpc>
              <a:spcBef>
                <a:spcPts val="600"/>
              </a:spcBef>
              <a:spcAft>
                <a:spcPts val="0"/>
              </a:spcAft>
              <a:buSzPts val="1840"/>
              <a:buFont typeface="Garamond"/>
              <a:buNone/>
              <a:defRPr/>
            </a:lvl4pPr>
            <a:lvl5pPr indent="-228600" lvl="4" marL="2286000" rtl="0" algn="l">
              <a:lnSpc>
                <a:spcPct val="100000"/>
              </a:lnSpc>
              <a:spcBef>
                <a:spcPts val="600"/>
              </a:spcBef>
              <a:spcAft>
                <a:spcPts val="0"/>
              </a:spcAft>
              <a:buSzPts val="1610"/>
              <a:buFont typeface="Garamond"/>
              <a:buNone/>
              <a:defRPr/>
            </a:lvl5pPr>
            <a:lvl6pPr indent="-360045" lvl="5" marL="2743200" rtl="0" algn="l">
              <a:lnSpc>
                <a:spcPct val="100000"/>
              </a:lnSpc>
              <a:spcBef>
                <a:spcPts val="600"/>
              </a:spcBef>
              <a:spcAft>
                <a:spcPts val="0"/>
              </a:spcAft>
              <a:buSzPts val="2070"/>
              <a:buChar char="•"/>
              <a:defRPr/>
            </a:lvl6pPr>
            <a:lvl7pPr indent="-360045" lvl="6" marL="3200400" rtl="0" algn="l">
              <a:lnSpc>
                <a:spcPct val="100000"/>
              </a:lnSpc>
              <a:spcBef>
                <a:spcPts val="600"/>
              </a:spcBef>
              <a:spcAft>
                <a:spcPts val="0"/>
              </a:spcAft>
              <a:buSzPts val="2070"/>
              <a:buChar char="•"/>
              <a:defRPr/>
            </a:lvl7pPr>
            <a:lvl8pPr indent="-360045" lvl="7" marL="3657600" rtl="0" algn="l">
              <a:lnSpc>
                <a:spcPct val="100000"/>
              </a:lnSpc>
              <a:spcBef>
                <a:spcPts val="600"/>
              </a:spcBef>
              <a:spcAft>
                <a:spcPts val="0"/>
              </a:spcAft>
              <a:buSzPts val="2070"/>
              <a:buChar char="•"/>
              <a:defRPr/>
            </a:lvl8pPr>
            <a:lvl9pPr indent="-360045" lvl="8" marL="4114800" rtl="0" algn="l">
              <a:lnSpc>
                <a:spcPct val="100000"/>
              </a:lnSpc>
              <a:spcBef>
                <a:spcPts val="600"/>
              </a:spcBef>
              <a:spcAft>
                <a:spcPts val="600"/>
              </a:spcAft>
              <a:buSzPts val="2070"/>
              <a:buChar char="•"/>
              <a:defRPr/>
            </a:lvl9pPr>
          </a:lstStyle>
          <a:p/>
        </p:txBody>
      </p:sp>
      <p:sp>
        <p:nvSpPr>
          <p:cNvPr id="102" name="Google Shape;102;p27"/>
          <p:cNvSpPr txBox="1"/>
          <p:nvPr>
            <p:ph idx="2" type="body"/>
          </p:nvPr>
        </p:nvSpPr>
        <p:spPr>
          <a:xfrm>
            <a:off x="1295401" y="4343399"/>
            <a:ext cx="9609600" cy="1532400"/>
          </a:xfrm>
          <a:prstGeom prst="rect">
            <a:avLst/>
          </a:prstGeom>
          <a:noFill/>
          <a:ln>
            <a:noFill/>
          </a:ln>
        </p:spPr>
        <p:txBody>
          <a:bodyPr anchorCtr="0" anchor="ctr" bIns="45700" lIns="91425" spcFirstLastPara="1" rIns="91425" wrap="square" tIns="45700">
            <a:noAutofit/>
          </a:bodyPr>
          <a:lstStyle>
            <a:lvl1pPr indent="-228600" lvl="0" marL="457200" rtl="0" algn="ctr">
              <a:lnSpc>
                <a:spcPct val="100000"/>
              </a:lnSpc>
              <a:spcBef>
                <a:spcPts val="400"/>
              </a:spcBef>
              <a:spcAft>
                <a:spcPts val="0"/>
              </a:spcAft>
              <a:buSzPts val="2300"/>
              <a:buNone/>
              <a:defRPr sz="2000">
                <a:solidFill>
                  <a:schemeClr val="dk1"/>
                </a:solidFill>
              </a:defRPr>
            </a:lvl1pPr>
            <a:lvl2pPr indent="-228600" lvl="1" marL="914400" rtl="0" algn="l">
              <a:lnSpc>
                <a:spcPct val="100000"/>
              </a:lnSpc>
              <a:spcBef>
                <a:spcPts val="600"/>
              </a:spcBef>
              <a:spcAft>
                <a:spcPts val="0"/>
              </a:spcAft>
              <a:buSzPts val="2070"/>
              <a:buNone/>
              <a:defRPr sz="1800">
                <a:solidFill>
                  <a:srgbClr val="888888"/>
                </a:solidFill>
              </a:defRPr>
            </a:lvl2pPr>
            <a:lvl3pPr indent="-228600" lvl="2" marL="1371600" rtl="0" algn="l">
              <a:lnSpc>
                <a:spcPct val="100000"/>
              </a:lnSpc>
              <a:spcBef>
                <a:spcPts val="600"/>
              </a:spcBef>
              <a:spcAft>
                <a:spcPts val="0"/>
              </a:spcAft>
              <a:buSzPts val="1840"/>
              <a:buNone/>
              <a:defRPr sz="1600">
                <a:solidFill>
                  <a:srgbClr val="888888"/>
                </a:solidFill>
              </a:defRPr>
            </a:lvl3pPr>
            <a:lvl4pPr indent="-228600" lvl="3" marL="1828800" rtl="0" algn="l">
              <a:lnSpc>
                <a:spcPct val="100000"/>
              </a:lnSpc>
              <a:spcBef>
                <a:spcPts val="600"/>
              </a:spcBef>
              <a:spcAft>
                <a:spcPts val="0"/>
              </a:spcAft>
              <a:buSzPts val="1610"/>
              <a:buNone/>
              <a:defRPr sz="1400">
                <a:solidFill>
                  <a:srgbClr val="888888"/>
                </a:solidFill>
              </a:defRPr>
            </a:lvl4pPr>
            <a:lvl5pPr indent="-228600" lvl="4" marL="2286000" rtl="0" algn="l">
              <a:lnSpc>
                <a:spcPct val="100000"/>
              </a:lnSpc>
              <a:spcBef>
                <a:spcPts val="600"/>
              </a:spcBef>
              <a:spcAft>
                <a:spcPts val="0"/>
              </a:spcAft>
              <a:buSzPts val="1610"/>
              <a:buNone/>
              <a:defRPr sz="1400">
                <a:solidFill>
                  <a:srgbClr val="888888"/>
                </a:solidFill>
              </a:defRPr>
            </a:lvl5pPr>
            <a:lvl6pPr indent="-228600" lvl="5" marL="2743200" rtl="0" algn="l">
              <a:lnSpc>
                <a:spcPct val="100000"/>
              </a:lnSpc>
              <a:spcBef>
                <a:spcPts val="600"/>
              </a:spcBef>
              <a:spcAft>
                <a:spcPts val="0"/>
              </a:spcAft>
              <a:buSzPts val="1610"/>
              <a:buNone/>
              <a:defRPr sz="1400">
                <a:solidFill>
                  <a:srgbClr val="888888"/>
                </a:solidFill>
              </a:defRPr>
            </a:lvl6pPr>
            <a:lvl7pPr indent="-228600" lvl="6" marL="3200400" rtl="0" algn="l">
              <a:lnSpc>
                <a:spcPct val="100000"/>
              </a:lnSpc>
              <a:spcBef>
                <a:spcPts val="600"/>
              </a:spcBef>
              <a:spcAft>
                <a:spcPts val="0"/>
              </a:spcAft>
              <a:buSzPts val="1610"/>
              <a:buNone/>
              <a:defRPr sz="1400">
                <a:solidFill>
                  <a:srgbClr val="888888"/>
                </a:solidFill>
              </a:defRPr>
            </a:lvl7pPr>
            <a:lvl8pPr indent="-228600" lvl="7" marL="3657600" rtl="0" algn="l">
              <a:lnSpc>
                <a:spcPct val="100000"/>
              </a:lnSpc>
              <a:spcBef>
                <a:spcPts val="600"/>
              </a:spcBef>
              <a:spcAft>
                <a:spcPts val="0"/>
              </a:spcAft>
              <a:buSzPts val="1610"/>
              <a:buNone/>
              <a:defRPr sz="1400">
                <a:solidFill>
                  <a:srgbClr val="888888"/>
                </a:solidFill>
              </a:defRPr>
            </a:lvl8pPr>
            <a:lvl9pPr indent="-228600" lvl="8" marL="4114800" rtl="0" algn="l">
              <a:lnSpc>
                <a:spcPct val="100000"/>
              </a:lnSpc>
              <a:spcBef>
                <a:spcPts val="600"/>
              </a:spcBef>
              <a:spcAft>
                <a:spcPts val="600"/>
              </a:spcAft>
              <a:buSzPts val="1610"/>
              <a:buNone/>
              <a:defRPr sz="1400">
                <a:solidFill>
                  <a:srgbClr val="888888"/>
                </a:solidFill>
              </a:defRPr>
            </a:lvl9pPr>
          </a:lstStyle>
          <a:p/>
        </p:txBody>
      </p:sp>
      <p:sp>
        <p:nvSpPr>
          <p:cNvPr id="103" name="Google Shape;103;p27"/>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4" name="Google Shape;104;p27"/>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05" name="Google Shape;105;p27"/>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106" name="Google Shape;106;p27"/>
          <p:cNvSpPr txBox="1"/>
          <p:nvPr/>
        </p:nvSpPr>
        <p:spPr>
          <a:xfrm>
            <a:off x="862013" y="879961"/>
            <a:ext cx="609600" cy="5847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dk1"/>
                </a:solidFill>
                <a:latin typeface="Garamond"/>
                <a:ea typeface="Garamond"/>
                <a:cs typeface="Garamond"/>
                <a:sym typeface="Garamond"/>
              </a:rPr>
              <a:t>“</a:t>
            </a:r>
            <a:endParaRPr b="0" i="0" sz="1400" u="none" cap="none" strike="noStrike">
              <a:solidFill>
                <a:srgbClr val="000000"/>
              </a:solidFill>
              <a:latin typeface="Arial"/>
              <a:ea typeface="Arial"/>
              <a:cs typeface="Arial"/>
              <a:sym typeface="Arial"/>
            </a:endParaRPr>
          </a:p>
        </p:txBody>
      </p:sp>
      <p:sp>
        <p:nvSpPr>
          <p:cNvPr id="107" name="Google Shape;107;p27"/>
          <p:cNvSpPr txBox="1"/>
          <p:nvPr/>
        </p:nvSpPr>
        <p:spPr>
          <a:xfrm>
            <a:off x="10600267" y="2827870"/>
            <a:ext cx="609600" cy="5847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8000"/>
              <a:buFont typeface="Arial"/>
              <a:buNone/>
            </a:pPr>
            <a:r>
              <a:rPr b="0" i="0" lang="en-US" sz="8000" u="none" cap="none" strike="noStrike">
                <a:solidFill>
                  <a:schemeClr val="dk1"/>
                </a:solidFill>
                <a:latin typeface="Garamond"/>
                <a:ea typeface="Garamond"/>
                <a:cs typeface="Garamond"/>
                <a:sym typeface="Garamond"/>
              </a:rPr>
              <a:t>”</a:t>
            </a:r>
            <a:endParaRPr b="0" i="0" sz="1400" u="none" cap="none" strike="noStrike">
              <a:solidFill>
                <a:srgbClr val="000000"/>
              </a:solidFill>
              <a:latin typeface="Arial"/>
              <a:ea typeface="Arial"/>
              <a:cs typeface="Arial"/>
              <a:sym typeface="Arial"/>
            </a:endParaRPr>
          </a:p>
        </p:txBody>
      </p:sp>
      <p:cxnSp>
        <p:nvCxnSpPr>
          <p:cNvPr id="108" name="Google Shape;108;p27"/>
          <p:cNvCxnSpPr/>
          <p:nvPr/>
        </p:nvCxnSpPr>
        <p:spPr>
          <a:xfrm>
            <a:off x="1396169" y="4140199"/>
            <a:ext cx="9407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ame Card">
  <p:cSld name="Name Card">
    <p:spTree>
      <p:nvGrpSpPr>
        <p:cNvPr id="109" name="Shape 109"/>
        <p:cNvGrpSpPr/>
        <p:nvPr/>
      </p:nvGrpSpPr>
      <p:grpSpPr>
        <a:xfrm>
          <a:off x="0" y="0"/>
          <a:ext cx="0" cy="0"/>
          <a:chOff x="0" y="0"/>
          <a:chExt cx="0" cy="0"/>
        </a:xfrm>
      </p:grpSpPr>
      <p:sp>
        <p:nvSpPr>
          <p:cNvPr id="110" name="Google Shape;110;p28"/>
          <p:cNvSpPr txBox="1"/>
          <p:nvPr>
            <p:ph type="title"/>
          </p:nvPr>
        </p:nvSpPr>
        <p:spPr>
          <a:xfrm>
            <a:off x="1295402" y="3308581"/>
            <a:ext cx="9609600" cy="1468800"/>
          </a:xfrm>
          <a:prstGeom prst="rect">
            <a:avLst/>
          </a:prstGeom>
          <a:noFill/>
          <a:ln>
            <a:noFill/>
          </a:ln>
        </p:spPr>
        <p:txBody>
          <a:bodyPr anchorCtr="0" anchor="b" bIns="45700" lIns="91425" spcFirstLastPara="1" rIns="91425" wrap="square" tIns="45700">
            <a:noAutofit/>
          </a:bodyPr>
          <a:lstStyle>
            <a:lvl1pPr lvl="0" rtl="0" algn="l">
              <a:lnSpc>
                <a:spcPct val="100000"/>
              </a:lnSpc>
              <a:spcBef>
                <a:spcPts val="0"/>
              </a:spcBef>
              <a:spcAft>
                <a:spcPts val="0"/>
              </a:spcAft>
              <a:buClr>
                <a:srgbClr val="262626"/>
              </a:buClr>
              <a:buSzPts val="3200"/>
              <a:buFont typeface="Garamond"/>
              <a:buNone/>
              <a:defRPr b="0" sz="3200" cap="none"/>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1" name="Google Shape;111;p28"/>
          <p:cNvSpPr txBox="1"/>
          <p:nvPr>
            <p:ph idx="1" type="body"/>
          </p:nvPr>
        </p:nvSpPr>
        <p:spPr>
          <a:xfrm>
            <a:off x="1295401" y="4777381"/>
            <a:ext cx="9609600" cy="860400"/>
          </a:xfrm>
          <a:prstGeom prst="rect">
            <a:avLst/>
          </a:prstGeom>
          <a:noFill/>
          <a:ln>
            <a:noFill/>
          </a:ln>
        </p:spPr>
        <p:txBody>
          <a:bodyPr anchorCtr="0" anchor="t" bIns="45700" lIns="91425" spcFirstLastPara="1" rIns="91425" wrap="square" tIns="45700">
            <a:noAutofit/>
          </a:bodyPr>
          <a:lstStyle>
            <a:lvl1pPr indent="-228600" lvl="0" marL="457200" rtl="0" algn="l">
              <a:lnSpc>
                <a:spcPct val="100000"/>
              </a:lnSpc>
              <a:spcBef>
                <a:spcPts val="400"/>
              </a:spcBef>
              <a:spcAft>
                <a:spcPts val="0"/>
              </a:spcAft>
              <a:buSzPts val="2300"/>
              <a:buNone/>
              <a:defRPr sz="2000">
                <a:solidFill>
                  <a:schemeClr val="dk1"/>
                </a:solidFill>
              </a:defRPr>
            </a:lvl1pPr>
            <a:lvl2pPr indent="-228600" lvl="1" marL="914400" rtl="0" algn="l">
              <a:lnSpc>
                <a:spcPct val="100000"/>
              </a:lnSpc>
              <a:spcBef>
                <a:spcPts val="600"/>
              </a:spcBef>
              <a:spcAft>
                <a:spcPts val="0"/>
              </a:spcAft>
              <a:buSzPts val="2070"/>
              <a:buNone/>
              <a:defRPr sz="1800">
                <a:solidFill>
                  <a:srgbClr val="888888"/>
                </a:solidFill>
              </a:defRPr>
            </a:lvl2pPr>
            <a:lvl3pPr indent="-228600" lvl="2" marL="1371600" rtl="0" algn="l">
              <a:lnSpc>
                <a:spcPct val="100000"/>
              </a:lnSpc>
              <a:spcBef>
                <a:spcPts val="600"/>
              </a:spcBef>
              <a:spcAft>
                <a:spcPts val="0"/>
              </a:spcAft>
              <a:buSzPts val="1840"/>
              <a:buNone/>
              <a:defRPr sz="1600">
                <a:solidFill>
                  <a:srgbClr val="888888"/>
                </a:solidFill>
              </a:defRPr>
            </a:lvl3pPr>
            <a:lvl4pPr indent="-228600" lvl="3" marL="1828800" rtl="0" algn="l">
              <a:lnSpc>
                <a:spcPct val="100000"/>
              </a:lnSpc>
              <a:spcBef>
                <a:spcPts val="600"/>
              </a:spcBef>
              <a:spcAft>
                <a:spcPts val="0"/>
              </a:spcAft>
              <a:buSzPts val="1610"/>
              <a:buNone/>
              <a:defRPr sz="1400">
                <a:solidFill>
                  <a:srgbClr val="888888"/>
                </a:solidFill>
              </a:defRPr>
            </a:lvl4pPr>
            <a:lvl5pPr indent="-228600" lvl="4" marL="2286000" rtl="0" algn="l">
              <a:lnSpc>
                <a:spcPct val="100000"/>
              </a:lnSpc>
              <a:spcBef>
                <a:spcPts val="600"/>
              </a:spcBef>
              <a:spcAft>
                <a:spcPts val="0"/>
              </a:spcAft>
              <a:buSzPts val="1610"/>
              <a:buNone/>
              <a:defRPr sz="1400">
                <a:solidFill>
                  <a:srgbClr val="888888"/>
                </a:solidFill>
              </a:defRPr>
            </a:lvl5pPr>
            <a:lvl6pPr indent="-228600" lvl="5" marL="2743200" rtl="0" algn="l">
              <a:lnSpc>
                <a:spcPct val="100000"/>
              </a:lnSpc>
              <a:spcBef>
                <a:spcPts val="600"/>
              </a:spcBef>
              <a:spcAft>
                <a:spcPts val="0"/>
              </a:spcAft>
              <a:buSzPts val="1610"/>
              <a:buNone/>
              <a:defRPr sz="1400">
                <a:solidFill>
                  <a:srgbClr val="888888"/>
                </a:solidFill>
              </a:defRPr>
            </a:lvl6pPr>
            <a:lvl7pPr indent="-228600" lvl="6" marL="3200400" rtl="0" algn="l">
              <a:lnSpc>
                <a:spcPct val="100000"/>
              </a:lnSpc>
              <a:spcBef>
                <a:spcPts val="600"/>
              </a:spcBef>
              <a:spcAft>
                <a:spcPts val="0"/>
              </a:spcAft>
              <a:buSzPts val="1610"/>
              <a:buNone/>
              <a:defRPr sz="1400">
                <a:solidFill>
                  <a:srgbClr val="888888"/>
                </a:solidFill>
              </a:defRPr>
            </a:lvl7pPr>
            <a:lvl8pPr indent="-228600" lvl="7" marL="3657600" rtl="0" algn="l">
              <a:lnSpc>
                <a:spcPct val="100000"/>
              </a:lnSpc>
              <a:spcBef>
                <a:spcPts val="600"/>
              </a:spcBef>
              <a:spcAft>
                <a:spcPts val="0"/>
              </a:spcAft>
              <a:buSzPts val="1610"/>
              <a:buNone/>
              <a:defRPr sz="1400">
                <a:solidFill>
                  <a:srgbClr val="888888"/>
                </a:solidFill>
              </a:defRPr>
            </a:lvl8pPr>
            <a:lvl9pPr indent="-228600" lvl="8" marL="4114800" rtl="0" algn="l">
              <a:lnSpc>
                <a:spcPct val="100000"/>
              </a:lnSpc>
              <a:spcBef>
                <a:spcPts val="600"/>
              </a:spcBef>
              <a:spcAft>
                <a:spcPts val="600"/>
              </a:spcAft>
              <a:buSzPts val="1610"/>
              <a:buNone/>
              <a:defRPr sz="1400">
                <a:solidFill>
                  <a:srgbClr val="888888"/>
                </a:solidFill>
              </a:defRPr>
            </a:lvl9pPr>
          </a:lstStyle>
          <a:p/>
        </p:txBody>
      </p:sp>
      <p:sp>
        <p:nvSpPr>
          <p:cNvPr id="112" name="Google Shape;112;p28"/>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3" name="Google Shape;113;p28"/>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4" name="Google Shape;114;p28"/>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Name Card">
  <p:cSld name="Quote Name Card">
    <p:spTree>
      <p:nvGrpSpPr>
        <p:cNvPr id="115" name="Shape 115"/>
        <p:cNvGrpSpPr/>
        <p:nvPr/>
      </p:nvGrpSpPr>
      <p:grpSpPr>
        <a:xfrm>
          <a:off x="0" y="0"/>
          <a:ext cx="0" cy="0"/>
          <a:chOff x="0" y="0"/>
          <a:chExt cx="0" cy="0"/>
        </a:xfrm>
      </p:grpSpPr>
      <p:sp>
        <p:nvSpPr>
          <p:cNvPr id="116" name="Google Shape;116;p29"/>
          <p:cNvSpPr txBox="1"/>
          <p:nvPr>
            <p:ph type="title"/>
          </p:nvPr>
        </p:nvSpPr>
        <p:spPr>
          <a:xfrm>
            <a:off x="1446213" y="982132"/>
            <a:ext cx="9296400" cy="22437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chemeClr val="dk1"/>
              </a:buClr>
              <a:buSzPts val="3200"/>
              <a:buFont typeface="Garamond"/>
              <a:buNone/>
              <a:defRPr b="0" sz="3200" cap="none">
                <a:solidFill>
                  <a:schemeClr val="dk1"/>
                </a:solidFill>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17" name="Google Shape;117;p29"/>
          <p:cNvSpPr txBox="1"/>
          <p:nvPr>
            <p:ph idx="1" type="body"/>
          </p:nvPr>
        </p:nvSpPr>
        <p:spPr>
          <a:xfrm>
            <a:off x="1295401" y="3639312"/>
            <a:ext cx="9609600" cy="887100"/>
          </a:xfrm>
          <a:prstGeom prst="rect">
            <a:avLst/>
          </a:prstGeom>
          <a:noFill/>
          <a:ln>
            <a:noFill/>
          </a:ln>
        </p:spPr>
        <p:txBody>
          <a:bodyPr anchorCtr="0" anchor="b" bIns="45700" lIns="91425" spcFirstLastPara="1" rIns="91425" wrap="square" tIns="45700">
            <a:noAutofit/>
          </a:bodyPr>
          <a:lstStyle>
            <a:lvl1pPr indent="-228600" lvl="0" marL="457200" rtl="0" algn="l">
              <a:lnSpc>
                <a:spcPct val="100000"/>
              </a:lnSpc>
              <a:spcBef>
                <a:spcPts val="0"/>
              </a:spcBef>
              <a:spcAft>
                <a:spcPts val="0"/>
              </a:spcAft>
              <a:buSzPts val="2760"/>
              <a:buNone/>
              <a:defRPr sz="2400">
                <a:solidFill>
                  <a:schemeClr val="dk1"/>
                </a:solidFill>
              </a:defRPr>
            </a:lvl1pPr>
            <a:lvl2pPr indent="-228600" lvl="1" marL="914400" rtl="0" algn="l">
              <a:lnSpc>
                <a:spcPct val="100000"/>
              </a:lnSpc>
              <a:spcBef>
                <a:spcPts val="600"/>
              </a:spcBef>
              <a:spcAft>
                <a:spcPts val="0"/>
              </a:spcAft>
              <a:buSzPts val="2070"/>
              <a:buNone/>
              <a:defRPr sz="1800">
                <a:solidFill>
                  <a:srgbClr val="888888"/>
                </a:solidFill>
              </a:defRPr>
            </a:lvl2pPr>
            <a:lvl3pPr indent="-228600" lvl="2" marL="1371600" rtl="0" algn="l">
              <a:lnSpc>
                <a:spcPct val="100000"/>
              </a:lnSpc>
              <a:spcBef>
                <a:spcPts val="600"/>
              </a:spcBef>
              <a:spcAft>
                <a:spcPts val="0"/>
              </a:spcAft>
              <a:buSzPts val="1840"/>
              <a:buNone/>
              <a:defRPr sz="1600">
                <a:solidFill>
                  <a:srgbClr val="888888"/>
                </a:solidFill>
              </a:defRPr>
            </a:lvl3pPr>
            <a:lvl4pPr indent="-228600" lvl="3" marL="1828800" rtl="0" algn="l">
              <a:lnSpc>
                <a:spcPct val="100000"/>
              </a:lnSpc>
              <a:spcBef>
                <a:spcPts val="600"/>
              </a:spcBef>
              <a:spcAft>
                <a:spcPts val="0"/>
              </a:spcAft>
              <a:buSzPts val="1610"/>
              <a:buNone/>
              <a:defRPr sz="1400">
                <a:solidFill>
                  <a:srgbClr val="888888"/>
                </a:solidFill>
              </a:defRPr>
            </a:lvl4pPr>
            <a:lvl5pPr indent="-228600" lvl="4" marL="2286000" rtl="0" algn="l">
              <a:lnSpc>
                <a:spcPct val="100000"/>
              </a:lnSpc>
              <a:spcBef>
                <a:spcPts val="600"/>
              </a:spcBef>
              <a:spcAft>
                <a:spcPts val="0"/>
              </a:spcAft>
              <a:buSzPts val="1610"/>
              <a:buNone/>
              <a:defRPr sz="1400">
                <a:solidFill>
                  <a:srgbClr val="888888"/>
                </a:solidFill>
              </a:defRPr>
            </a:lvl5pPr>
            <a:lvl6pPr indent="-228600" lvl="5" marL="2743200" rtl="0" algn="l">
              <a:lnSpc>
                <a:spcPct val="100000"/>
              </a:lnSpc>
              <a:spcBef>
                <a:spcPts val="600"/>
              </a:spcBef>
              <a:spcAft>
                <a:spcPts val="0"/>
              </a:spcAft>
              <a:buSzPts val="1610"/>
              <a:buNone/>
              <a:defRPr sz="1400">
                <a:solidFill>
                  <a:srgbClr val="888888"/>
                </a:solidFill>
              </a:defRPr>
            </a:lvl6pPr>
            <a:lvl7pPr indent="-228600" lvl="6" marL="3200400" rtl="0" algn="l">
              <a:lnSpc>
                <a:spcPct val="100000"/>
              </a:lnSpc>
              <a:spcBef>
                <a:spcPts val="600"/>
              </a:spcBef>
              <a:spcAft>
                <a:spcPts val="0"/>
              </a:spcAft>
              <a:buSzPts val="1610"/>
              <a:buNone/>
              <a:defRPr sz="1400">
                <a:solidFill>
                  <a:srgbClr val="888888"/>
                </a:solidFill>
              </a:defRPr>
            </a:lvl7pPr>
            <a:lvl8pPr indent="-228600" lvl="7" marL="3657600" rtl="0" algn="l">
              <a:lnSpc>
                <a:spcPct val="100000"/>
              </a:lnSpc>
              <a:spcBef>
                <a:spcPts val="600"/>
              </a:spcBef>
              <a:spcAft>
                <a:spcPts val="0"/>
              </a:spcAft>
              <a:buSzPts val="1610"/>
              <a:buNone/>
              <a:defRPr sz="1400">
                <a:solidFill>
                  <a:srgbClr val="888888"/>
                </a:solidFill>
              </a:defRPr>
            </a:lvl8pPr>
            <a:lvl9pPr indent="-228600" lvl="8" marL="4114800" rtl="0" algn="l">
              <a:lnSpc>
                <a:spcPct val="100000"/>
              </a:lnSpc>
              <a:spcBef>
                <a:spcPts val="600"/>
              </a:spcBef>
              <a:spcAft>
                <a:spcPts val="600"/>
              </a:spcAft>
              <a:buSzPts val="1610"/>
              <a:buNone/>
              <a:defRPr sz="1400">
                <a:solidFill>
                  <a:srgbClr val="888888"/>
                </a:solidFill>
              </a:defRPr>
            </a:lvl9pPr>
          </a:lstStyle>
          <a:p/>
        </p:txBody>
      </p:sp>
      <p:sp>
        <p:nvSpPr>
          <p:cNvPr id="118" name="Google Shape;118;p29"/>
          <p:cNvSpPr txBox="1"/>
          <p:nvPr>
            <p:ph idx="2" type="body"/>
          </p:nvPr>
        </p:nvSpPr>
        <p:spPr>
          <a:xfrm>
            <a:off x="1295401" y="4529667"/>
            <a:ext cx="9609600" cy="1346100"/>
          </a:xfrm>
          <a:prstGeom prst="rect">
            <a:avLst/>
          </a:prstGeom>
          <a:noFill/>
          <a:ln>
            <a:noFill/>
          </a:ln>
        </p:spPr>
        <p:txBody>
          <a:bodyPr anchorCtr="0" anchor="t" bIns="45700" lIns="91425" spcFirstLastPara="1" rIns="91425" wrap="square" tIns="45700">
            <a:noAutofit/>
          </a:bodyPr>
          <a:lstStyle>
            <a:lvl1pPr indent="-228600" lvl="0" marL="457200" rtl="0" algn="l">
              <a:lnSpc>
                <a:spcPct val="100000"/>
              </a:lnSpc>
              <a:spcBef>
                <a:spcPts val="360"/>
              </a:spcBef>
              <a:spcAft>
                <a:spcPts val="0"/>
              </a:spcAft>
              <a:buSzPts val="2070"/>
              <a:buNone/>
              <a:defRPr sz="1800">
                <a:solidFill>
                  <a:schemeClr val="dk1"/>
                </a:solidFill>
              </a:defRPr>
            </a:lvl1pPr>
            <a:lvl2pPr indent="-228600" lvl="1" marL="914400" rtl="0" algn="l">
              <a:lnSpc>
                <a:spcPct val="100000"/>
              </a:lnSpc>
              <a:spcBef>
                <a:spcPts val="600"/>
              </a:spcBef>
              <a:spcAft>
                <a:spcPts val="0"/>
              </a:spcAft>
              <a:buSzPts val="2070"/>
              <a:buNone/>
              <a:defRPr sz="1800">
                <a:solidFill>
                  <a:srgbClr val="888888"/>
                </a:solidFill>
              </a:defRPr>
            </a:lvl2pPr>
            <a:lvl3pPr indent="-228600" lvl="2" marL="1371600" rtl="0" algn="l">
              <a:lnSpc>
                <a:spcPct val="100000"/>
              </a:lnSpc>
              <a:spcBef>
                <a:spcPts val="600"/>
              </a:spcBef>
              <a:spcAft>
                <a:spcPts val="0"/>
              </a:spcAft>
              <a:buSzPts val="1840"/>
              <a:buNone/>
              <a:defRPr sz="1600">
                <a:solidFill>
                  <a:srgbClr val="888888"/>
                </a:solidFill>
              </a:defRPr>
            </a:lvl3pPr>
            <a:lvl4pPr indent="-228600" lvl="3" marL="1828800" rtl="0" algn="l">
              <a:lnSpc>
                <a:spcPct val="100000"/>
              </a:lnSpc>
              <a:spcBef>
                <a:spcPts val="600"/>
              </a:spcBef>
              <a:spcAft>
                <a:spcPts val="0"/>
              </a:spcAft>
              <a:buSzPts val="1610"/>
              <a:buNone/>
              <a:defRPr sz="1400">
                <a:solidFill>
                  <a:srgbClr val="888888"/>
                </a:solidFill>
              </a:defRPr>
            </a:lvl4pPr>
            <a:lvl5pPr indent="-228600" lvl="4" marL="2286000" rtl="0" algn="l">
              <a:lnSpc>
                <a:spcPct val="100000"/>
              </a:lnSpc>
              <a:spcBef>
                <a:spcPts val="600"/>
              </a:spcBef>
              <a:spcAft>
                <a:spcPts val="0"/>
              </a:spcAft>
              <a:buSzPts val="1610"/>
              <a:buNone/>
              <a:defRPr sz="1400">
                <a:solidFill>
                  <a:srgbClr val="888888"/>
                </a:solidFill>
              </a:defRPr>
            </a:lvl5pPr>
            <a:lvl6pPr indent="-228600" lvl="5" marL="2743200" rtl="0" algn="l">
              <a:lnSpc>
                <a:spcPct val="100000"/>
              </a:lnSpc>
              <a:spcBef>
                <a:spcPts val="600"/>
              </a:spcBef>
              <a:spcAft>
                <a:spcPts val="0"/>
              </a:spcAft>
              <a:buSzPts val="1610"/>
              <a:buNone/>
              <a:defRPr sz="1400">
                <a:solidFill>
                  <a:srgbClr val="888888"/>
                </a:solidFill>
              </a:defRPr>
            </a:lvl6pPr>
            <a:lvl7pPr indent="-228600" lvl="6" marL="3200400" rtl="0" algn="l">
              <a:lnSpc>
                <a:spcPct val="100000"/>
              </a:lnSpc>
              <a:spcBef>
                <a:spcPts val="600"/>
              </a:spcBef>
              <a:spcAft>
                <a:spcPts val="0"/>
              </a:spcAft>
              <a:buSzPts val="1610"/>
              <a:buNone/>
              <a:defRPr sz="1400">
                <a:solidFill>
                  <a:srgbClr val="888888"/>
                </a:solidFill>
              </a:defRPr>
            </a:lvl7pPr>
            <a:lvl8pPr indent="-228600" lvl="7" marL="3657600" rtl="0" algn="l">
              <a:lnSpc>
                <a:spcPct val="100000"/>
              </a:lnSpc>
              <a:spcBef>
                <a:spcPts val="600"/>
              </a:spcBef>
              <a:spcAft>
                <a:spcPts val="0"/>
              </a:spcAft>
              <a:buSzPts val="1610"/>
              <a:buNone/>
              <a:defRPr sz="1400">
                <a:solidFill>
                  <a:srgbClr val="888888"/>
                </a:solidFill>
              </a:defRPr>
            </a:lvl8pPr>
            <a:lvl9pPr indent="-228600" lvl="8" marL="4114800" rtl="0" algn="l">
              <a:lnSpc>
                <a:spcPct val="100000"/>
              </a:lnSpc>
              <a:spcBef>
                <a:spcPts val="600"/>
              </a:spcBef>
              <a:spcAft>
                <a:spcPts val="600"/>
              </a:spcAft>
              <a:buSzPts val="1610"/>
              <a:buNone/>
              <a:defRPr sz="1400">
                <a:solidFill>
                  <a:srgbClr val="888888"/>
                </a:solidFill>
              </a:defRPr>
            </a:lvl9pPr>
          </a:lstStyle>
          <a:p/>
        </p:txBody>
      </p:sp>
      <p:sp>
        <p:nvSpPr>
          <p:cNvPr id="119" name="Google Shape;119;p29"/>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0" name="Google Shape;120;p29"/>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1" name="Google Shape;121;p29"/>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
        <p:nvSpPr>
          <p:cNvPr id="122" name="Google Shape;122;p29"/>
          <p:cNvSpPr txBox="1"/>
          <p:nvPr/>
        </p:nvSpPr>
        <p:spPr>
          <a:xfrm>
            <a:off x="862013" y="879961"/>
            <a:ext cx="609600" cy="5847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0"/>
              <a:buFont typeface="Arial"/>
              <a:buNone/>
            </a:pPr>
            <a:r>
              <a:rPr b="0" i="0" lang="en-US" sz="8000" u="none" cap="none" strike="noStrike">
                <a:solidFill>
                  <a:schemeClr val="dk1"/>
                </a:solidFill>
                <a:latin typeface="Garamond"/>
                <a:ea typeface="Garamond"/>
                <a:cs typeface="Garamond"/>
                <a:sym typeface="Garamond"/>
              </a:rPr>
              <a:t>“</a:t>
            </a:r>
            <a:endParaRPr b="0" i="0" sz="1400" u="none" cap="none" strike="noStrike">
              <a:solidFill>
                <a:srgbClr val="000000"/>
              </a:solidFill>
              <a:latin typeface="Arial"/>
              <a:ea typeface="Arial"/>
              <a:cs typeface="Arial"/>
              <a:sym typeface="Arial"/>
            </a:endParaRPr>
          </a:p>
        </p:txBody>
      </p:sp>
      <p:sp>
        <p:nvSpPr>
          <p:cNvPr id="123" name="Google Shape;123;p29"/>
          <p:cNvSpPr txBox="1"/>
          <p:nvPr/>
        </p:nvSpPr>
        <p:spPr>
          <a:xfrm>
            <a:off x="10600267" y="2599261"/>
            <a:ext cx="609600" cy="58470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8000"/>
              <a:buFont typeface="Arial"/>
              <a:buNone/>
            </a:pPr>
            <a:r>
              <a:rPr b="0" i="0" lang="en-US" sz="8000" u="none" cap="none" strike="noStrike">
                <a:solidFill>
                  <a:schemeClr val="dk1"/>
                </a:solidFill>
                <a:latin typeface="Garamond"/>
                <a:ea typeface="Garamond"/>
                <a:cs typeface="Garamond"/>
                <a:sym typeface="Garamond"/>
              </a:rPr>
              <a:t>”</a:t>
            </a:r>
            <a:endParaRPr b="0" i="0" sz="1400" u="none" cap="none" strike="noStrike">
              <a:solidFill>
                <a:srgbClr val="000000"/>
              </a:solidFill>
              <a:latin typeface="Arial"/>
              <a:ea typeface="Arial"/>
              <a:cs typeface="Arial"/>
              <a:sym typeface="Arial"/>
            </a:endParaRPr>
          </a:p>
        </p:txBody>
      </p:sp>
      <p:cxnSp>
        <p:nvCxnSpPr>
          <p:cNvPr id="124" name="Google Shape;124;p29"/>
          <p:cNvCxnSpPr/>
          <p:nvPr/>
        </p:nvCxnSpPr>
        <p:spPr>
          <a:xfrm>
            <a:off x="1396169" y="3429000"/>
            <a:ext cx="9407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rue or False">
  <p:cSld name="True or False">
    <p:spTree>
      <p:nvGrpSpPr>
        <p:cNvPr id="125" name="Shape 125"/>
        <p:cNvGrpSpPr/>
        <p:nvPr/>
      </p:nvGrpSpPr>
      <p:grpSpPr>
        <a:xfrm>
          <a:off x="0" y="0"/>
          <a:ext cx="0" cy="0"/>
          <a:chOff x="0" y="0"/>
          <a:chExt cx="0" cy="0"/>
        </a:xfrm>
      </p:grpSpPr>
      <p:sp>
        <p:nvSpPr>
          <p:cNvPr id="126" name="Google Shape;126;p30"/>
          <p:cNvSpPr txBox="1"/>
          <p:nvPr>
            <p:ph type="title"/>
          </p:nvPr>
        </p:nvSpPr>
        <p:spPr>
          <a:xfrm>
            <a:off x="1295401" y="982132"/>
            <a:ext cx="9609600" cy="22437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rgbClr val="262626"/>
              </a:buClr>
              <a:buSzPts val="4400"/>
              <a:buFont typeface="Garamond"/>
              <a:buNone/>
              <a:defRPr b="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27" name="Google Shape;127;p30"/>
          <p:cNvSpPr txBox="1"/>
          <p:nvPr>
            <p:ph idx="1" type="body"/>
          </p:nvPr>
        </p:nvSpPr>
        <p:spPr>
          <a:xfrm>
            <a:off x="1295401" y="3630168"/>
            <a:ext cx="9609600" cy="841200"/>
          </a:xfrm>
          <a:prstGeom prst="rect">
            <a:avLst/>
          </a:prstGeom>
          <a:noFill/>
          <a:ln>
            <a:noFill/>
          </a:ln>
        </p:spPr>
        <p:txBody>
          <a:bodyPr anchorCtr="0" anchor="b" bIns="45700" lIns="91425" spcFirstLastPara="1" rIns="91425" wrap="square" tIns="45700">
            <a:noAutofit/>
          </a:bodyPr>
          <a:lstStyle>
            <a:lvl1pPr indent="-228600" lvl="0" marL="457200" rtl="0" algn="l">
              <a:lnSpc>
                <a:spcPct val="100000"/>
              </a:lnSpc>
              <a:spcBef>
                <a:spcPts val="0"/>
              </a:spcBef>
              <a:spcAft>
                <a:spcPts val="0"/>
              </a:spcAft>
              <a:buSzPts val="3220"/>
              <a:buNone/>
              <a:defRPr sz="2800">
                <a:solidFill>
                  <a:schemeClr val="dk1"/>
                </a:solidFill>
              </a:defRPr>
            </a:lvl1pPr>
            <a:lvl2pPr indent="-228600" lvl="1" marL="914400" rtl="0" algn="l">
              <a:lnSpc>
                <a:spcPct val="100000"/>
              </a:lnSpc>
              <a:spcBef>
                <a:spcPts val="600"/>
              </a:spcBef>
              <a:spcAft>
                <a:spcPts val="0"/>
              </a:spcAft>
              <a:buSzPts val="2070"/>
              <a:buNone/>
              <a:defRPr sz="1800">
                <a:solidFill>
                  <a:srgbClr val="888888"/>
                </a:solidFill>
              </a:defRPr>
            </a:lvl2pPr>
            <a:lvl3pPr indent="-228600" lvl="2" marL="1371600" rtl="0" algn="l">
              <a:lnSpc>
                <a:spcPct val="100000"/>
              </a:lnSpc>
              <a:spcBef>
                <a:spcPts val="600"/>
              </a:spcBef>
              <a:spcAft>
                <a:spcPts val="0"/>
              </a:spcAft>
              <a:buSzPts val="1840"/>
              <a:buNone/>
              <a:defRPr sz="1600">
                <a:solidFill>
                  <a:srgbClr val="888888"/>
                </a:solidFill>
              </a:defRPr>
            </a:lvl3pPr>
            <a:lvl4pPr indent="-228600" lvl="3" marL="1828800" rtl="0" algn="l">
              <a:lnSpc>
                <a:spcPct val="100000"/>
              </a:lnSpc>
              <a:spcBef>
                <a:spcPts val="600"/>
              </a:spcBef>
              <a:spcAft>
                <a:spcPts val="0"/>
              </a:spcAft>
              <a:buSzPts val="1610"/>
              <a:buNone/>
              <a:defRPr sz="1400">
                <a:solidFill>
                  <a:srgbClr val="888888"/>
                </a:solidFill>
              </a:defRPr>
            </a:lvl4pPr>
            <a:lvl5pPr indent="-228600" lvl="4" marL="2286000" rtl="0" algn="l">
              <a:lnSpc>
                <a:spcPct val="100000"/>
              </a:lnSpc>
              <a:spcBef>
                <a:spcPts val="600"/>
              </a:spcBef>
              <a:spcAft>
                <a:spcPts val="0"/>
              </a:spcAft>
              <a:buSzPts val="1610"/>
              <a:buNone/>
              <a:defRPr sz="1400">
                <a:solidFill>
                  <a:srgbClr val="888888"/>
                </a:solidFill>
              </a:defRPr>
            </a:lvl5pPr>
            <a:lvl6pPr indent="-228600" lvl="5" marL="2743200" rtl="0" algn="l">
              <a:lnSpc>
                <a:spcPct val="100000"/>
              </a:lnSpc>
              <a:spcBef>
                <a:spcPts val="600"/>
              </a:spcBef>
              <a:spcAft>
                <a:spcPts val="0"/>
              </a:spcAft>
              <a:buSzPts val="1610"/>
              <a:buNone/>
              <a:defRPr sz="1400">
                <a:solidFill>
                  <a:srgbClr val="888888"/>
                </a:solidFill>
              </a:defRPr>
            </a:lvl6pPr>
            <a:lvl7pPr indent="-228600" lvl="6" marL="3200400" rtl="0" algn="l">
              <a:lnSpc>
                <a:spcPct val="100000"/>
              </a:lnSpc>
              <a:spcBef>
                <a:spcPts val="600"/>
              </a:spcBef>
              <a:spcAft>
                <a:spcPts val="0"/>
              </a:spcAft>
              <a:buSzPts val="1610"/>
              <a:buNone/>
              <a:defRPr sz="1400">
                <a:solidFill>
                  <a:srgbClr val="888888"/>
                </a:solidFill>
              </a:defRPr>
            </a:lvl7pPr>
            <a:lvl8pPr indent="-228600" lvl="7" marL="3657600" rtl="0" algn="l">
              <a:lnSpc>
                <a:spcPct val="100000"/>
              </a:lnSpc>
              <a:spcBef>
                <a:spcPts val="600"/>
              </a:spcBef>
              <a:spcAft>
                <a:spcPts val="0"/>
              </a:spcAft>
              <a:buSzPts val="1610"/>
              <a:buNone/>
              <a:defRPr sz="1400">
                <a:solidFill>
                  <a:srgbClr val="888888"/>
                </a:solidFill>
              </a:defRPr>
            </a:lvl8pPr>
            <a:lvl9pPr indent="-228600" lvl="8" marL="4114800" rtl="0" algn="l">
              <a:lnSpc>
                <a:spcPct val="100000"/>
              </a:lnSpc>
              <a:spcBef>
                <a:spcPts val="600"/>
              </a:spcBef>
              <a:spcAft>
                <a:spcPts val="600"/>
              </a:spcAft>
              <a:buSzPts val="1610"/>
              <a:buNone/>
              <a:defRPr sz="1400">
                <a:solidFill>
                  <a:srgbClr val="888888"/>
                </a:solidFill>
              </a:defRPr>
            </a:lvl9pPr>
          </a:lstStyle>
          <a:p/>
        </p:txBody>
      </p:sp>
      <p:sp>
        <p:nvSpPr>
          <p:cNvPr id="128" name="Google Shape;128;p30"/>
          <p:cNvSpPr txBox="1"/>
          <p:nvPr>
            <p:ph idx="2" type="body"/>
          </p:nvPr>
        </p:nvSpPr>
        <p:spPr>
          <a:xfrm>
            <a:off x="1295400" y="4470399"/>
            <a:ext cx="9609600" cy="1405500"/>
          </a:xfrm>
          <a:prstGeom prst="rect">
            <a:avLst/>
          </a:prstGeom>
          <a:noFill/>
          <a:ln>
            <a:noFill/>
          </a:ln>
        </p:spPr>
        <p:txBody>
          <a:bodyPr anchorCtr="0" anchor="t" bIns="45700" lIns="91425" spcFirstLastPara="1" rIns="91425" wrap="square" tIns="45700">
            <a:noAutofit/>
          </a:bodyPr>
          <a:lstStyle>
            <a:lvl1pPr indent="-228600" lvl="0" marL="457200" rtl="0" algn="l">
              <a:lnSpc>
                <a:spcPct val="100000"/>
              </a:lnSpc>
              <a:spcBef>
                <a:spcPts val="360"/>
              </a:spcBef>
              <a:spcAft>
                <a:spcPts val="0"/>
              </a:spcAft>
              <a:buSzPts val="2070"/>
              <a:buNone/>
              <a:defRPr sz="1800">
                <a:solidFill>
                  <a:schemeClr val="dk1"/>
                </a:solidFill>
              </a:defRPr>
            </a:lvl1pPr>
            <a:lvl2pPr indent="-228600" lvl="1" marL="914400" rtl="0" algn="l">
              <a:lnSpc>
                <a:spcPct val="100000"/>
              </a:lnSpc>
              <a:spcBef>
                <a:spcPts val="600"/>
              </a:spcBef>
              <a:spcAft>
                <a:spcPts val="0"/>
              </a:spcAft>
              <a:buSzPts val="2070"/>
              <a:buNone/>
              <a:defRPr sz="1800">
                <a:solidFill>
                  <a:srgbClr val="888888"/>
                </a:solidFill>
              </a:defRPr>
            </a:lvl2pPr>
            <a:lvl3pPr indent="-228600" lvl="2" marL="1371600" rtl="0" algn="l">
              <a:lnSpc>
                <a:spcPct val="100000"/>
              </a:lnSpc>
              <a:spcBef>
                <a:spcPts val="600"/>
              </a:spcBef>
              <a:spcAft>
                <a:spcPts val="0"/>
              </a:spcAft>
              <a:buSzPts val="1840"/>
              <a:buNone/>
              <a:defRPr sz="1600">
                <a:solidFill>
                  <a:srgbClr val="888888"/>
                </a:solidFill>
              </a:defRPr>
            </a:lvl3pPr>
            <a:lvl4pPr indent="-228600" lvl="3" marL="1828800" rtl="0" algn="l">
              <a:lnSpc>
                <a:spcPct val="100000"/>
              </a:lnSpc>
              <a:spcBef>
                <a:spcPts val="600"/>
              </a:spcBef>
              <a:spcAft>
                <a:spcPts val="0"/>
              </a:spcAft>
              <a:buSzPts val="1610"/>
              <a:buNone/>
              <a:defRPr sz="1400">
                <a:solidFill>
                  <a:srgbClr val="888888"/>
                </a:solidFill>
              </a:defRPr>
            </a:lvl4pPr>
            <a:lvl5pPr indent="-228600" lvl="4" marL="2286000" rtl="0" algn="l">
              <a:lnSpc>
                <a:spcPct val="100000"/>
              </a:lnSpc>
              <a:spcBef>
                <a:spcPts val="600"/>
              </a:spcBef>
              <a:spcAft>
                <a:spcPts val="0"/>
              </a:spcAft>
              <a:buSzPts val="1610"/>
              <a:buNone/>
              <a:defRPr sz="1400">
                <a:solidFill>
                  <a:srgbClr val="888888"/>
                </a:solidFill>
              </a:defRPr>
            </a:lvl5pPr>
            <a:lvl6pPr indent="-228600" lvl="5" marL="2743200" rtl="0" algn="l">
              <a:lnSpc>
                <a:spcPct val="100000"/>
              </a:lnSpc>
              <a:spcBef>
                <a:spcPts val="600"/>
              </a:spcBef>
              <a:spcAft>
                <a:spcPts val="0"/>
              </a:spcAft>
              <a:buSzPts val="1610"/>
              <a:buNone/>
              <a:defRPr sz="1400">
                <a:solidFill>
                  <a:srgbClr val="888888"/>
                </a:solidFill>
              </a:defRPr>
            </a:lvl6pPr>
            <a:lvl7pPr indent="-228600" lvl="6" marL="3200400" rtl="0" algn="l">
              <a:lnSpc>
                <a:spcPct val="100000"/>
              </a:lnSpc>
              <a:spcBef>
                <a:spcPts val="600"/>
              </a:spcBef>
              <a:spcAft>
                <a:spcPts val="0"/>
              </a:spcAft>
              <a:buSzPts val="1610"/>
              <a:buNone/>
              <a:defRPr sz="1400">
                <a:solidFill>
                  <a:srgbClr val="888888"/>
                </a:solidFill>
              </a:defRPr>
            </a:lvl7pPr>
            <a:lvl8pPr indent="-228600" lvl="7" marL="3657600" rtl="0" algn="l">
              <a:lnSpc>
                <a:spcPct val="100000"/>
              </a:lnSpc>
              <a:spcBef>
                <a:spcPts val="600"/>
              </a:spcBef>
              <a:spcAft>
                <a:spcPts val="0"/>
              </a:spcAft>
              <a:buSzPts val="1610"/>
              <a:buNone/>
              <a:defRPr sz="1400">
                <a:solidFill>
                  <a:srgbClr val="888888"/>
                </a:solidFill>
              </a:defRPr>
            </a:lvl8pPr>
            <a:lvl9pPr indent="-228600" lvl="8" marL="4114800" rtl="0" algn="l">
              <a:lnSpc>
                <a:spcPct val="100000"/>
              </a:lnSpc>
              <a:spcBef>
                <a:spcPts val="600"/>
              </a:spcBef>
              <a:spcAft>
                <a:spcPts val="600"/>
              </a:spcAft>
              <a:buSzPts val="1610"/>
              <a:buNone/>
              <a:defRPr sz="1400">
                <a:solidFill>
                  <a:srgbClr val="888888"/>
                </a:solidFill>
              </a:defRPr>
            </a:lvl9pPr>
          </a:lstStyle>
          <a:p/>
        </p:txBody>
      </p:sp>
      <p:sp>
        <p:nvSpPr>
          <p:cNvPr id="129" name="Google Shape;129;p30"/>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0" name="Google Shape;130;p30"/>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1" name="Google Shape;131;p30"/>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132" name="Google Shape;132;p30"/>
          <p:cNvCxnSpPr/>
          <p:nvPr/>
        </p:nvCxnSpPr>
        <p:spPr>
          <a:xfrm>
            <a:off x="1396169" y="3429000"/>
            <a:ext cx="9407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33" name="Shape 133"/>
        <p:cNvGrpSpPr/>
        <p:nvPr/>
      </p:nvGrpSpPr>
      <p:grpSpPr>
        <a:xfrm>
          <a:off x="0" y="0"/>
          <a:ext cx="0" cy="0"/>
          <a:chOff x="0" y="0"/>
          <a:chExt cx="0" cy="0"/>
        </a:xfrm>
      </p:grpSpPr>
      <p:sp>
        <p:nvSpPr>
          <p:cNvPr id="134" name="Google Shape;134;p31"/>
          <p:cNvSpPr txBox="1"/>
          <p:nvPr>
            <p:ph type="title"/>
          </p:nvPr>
        </p:nvSpPr>
        <p:spPr>
          <a:xfrm>
            <a:off x="1295402" y="982132"/>
            <a:ext cx="9601200" cy="13038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rgbClr val="262626"/>
              </a:buClr>
              <a:buSzPts val="4400"/>
              <a:buFont typeface="Garamond"/>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5" name="Google Shape;135;p31"/>
          <p:cNvSpPr txBox="1"/>
          <p:nvPr>
            <p:ph idx="1" type="body"/>
          </p:nvPr>
        </p:nvSpPr>
        <p:spPr>
          <a:xfrm rot="5400000">
            <a:off x="4436547" y="-584218"/>
            <a:ext cx="3318900" cy="9601200"/>
          </a:xfrm>
          <a:prstGeom prst="rect">
            <a:avLst/>
          </a:prstGeom>
          <a:noFill/>
          <a:ln>
            <a:noFill/>
          </a:ln>
        </p:spPr>
        <p:txBody>
          <a:bodyPr anchorCtr="0" anchor="t" bIns="45700" lIns="91425" spcFirstLastPara="1" rIns="91425" wrap="square" tIns="45700">
            <a:noAutofit/>
          </a:bodyPr>
          <a:lstStyle>
            <a:lvl1pPr indent="-360045" lvl="0" marL="457200" rtl="0" algn="l">
              <a:lnSpc>
                <a:spcPct val="100000"/>
              </a:lnSpc>
              <a:spcBef>
                <a:spcPts val="360"/>
              </a:spcBef>
              <a:spcAft>
                <a:spcPts val="0"/>
              </a:spcAft>
              <a:buSzPts val="2070"/>
              <a:buChar char="•"/>
              <a:defRPr/>
            </a:lvl1pPr>
            <a:lvl2pPr indent="-360044" lvl="1" marL="914400" rtl="0" algn="l">
              <a:lnSpc>
                <a:spcPct val="100000"/>
              </a:lnSpc>
              <a:spcBef>
                <a:spcPts val="600"/>
              </a:spcBef>
              <a:spcAft>
                <a:spcPts val="0"/>
              </a:spcAft>
              <a:buSzPts val="2070"/>
              <a:buChar char="•"/>
              <a:defRPr/>
            </a:lvl2pPr>
            <a:lvl3pPr indent="-360044" lvl="2" marL="1371600" rtl="0" algn="l">
              <a:lnSpc>
                <a:spcPct val="100000"/>
              </a:lnSpc>
              <a:spcBef>
                <a:spcPts val="600"/>
              </a:spcBef>
              <a:spcAft>
                <a:spcPts val="0"/>
              </a:spcAft>
              <a:buSzPts val="2070"/>
              <a:buChar char="•"/>
              <a:defRPr/>
            </a:lvl3pPr>
            <a:lvl4pPr indent="-360044" lvl="3" marL="1828800" rtl="0" algn="l">
              <a:lnSpc>
                <a:spcPct val="100000"/>
              </a:lnSpc>
              <a:spcBef>
                <a:spcPts val="600"/>
              </a:spcBef>
              <a:spcAft>
                <a:spcPts val="0"/>
              </a:spcAft>
              <a:buSzPts val="2070"/>
              <a:buChar char="•"/>
              <a:defRPr/>
            </a:lvl4pPr>
            <a:lvl5pPr indent="-360045" lvl="4" marL="2286000" rtl="0" algn="l">
              <a:lnSpc>
                <a:spcPct val="100000"/>
              </a:lnSpc>
              <a:spcBef>
                <a:spcPts val="600"/>
              </a:spcBef>
              <a:spcAft>
                <a:spcPts val="0"/>
              </a:spcAft>
              <a:buSzPts val="2070"/>
              <a:buChar char="•"/>
              <a:defRPr/>
            </a:lvl5pPr>
            <a:lvl6pPr indent="-360045" lvl="5" marL="2743200" rtl="0" algn="l">
              <a:lnSpc>
                <a:spcPct val="100000"/>
              </a:lnSpc>
              <a:spcBef>
                <a:spcPts val="600"/>
              </a:spcBef>
              <a:spcAft>
                <a:spcPts val="0"/>
              </a:spcAft>
              <a:buSzPts val="2070"/>
              <a:buChar char="•"/>
              <a:defRPr/>
            </a:lvl6pPr>
            <a:lvl7pPr indent="-360045" lvl="6" marL="3200400" rtl="0" algn="l">
              <a:lnSpc>
                <a:spcPct val="100000"/>
              </a:lnSpc>
              <a:spcBef>
                <a:spcPts val="600"/>
              </a:spcBef>
              <a:spcAft>
                <a:spcPts val="0"/>
              </a:spcAft>
              <a:buSzPts val="2070"/>
              <a:buChar char="•"/>
              <a:defRPr/>
            </a:lvl7pPr>
            <a:lvl8pPr indent="-360045" lvl="7" marL="3657600" rtl="0" algn="l">
              <a:lnSpc>
                <a:spcPct val="100000"/>
              </a:lnSpc>
              <a:spcBef>
                <a:spcPts val="600"/>
              </a:spcBef>
              <a:spcAft>
                <a:spcPts val="0"/>
              </a:spcAft>
              <a:buSzPts val="2070"/>
              <a:buChar char="•"/>
              <a:defRPr/>
            </a:lvl8pPr>
            <a:lvl9pPr indent="-360045" lvl="8" marL="4114800" rtl="0" algn="l">
              <a:lnSpc>
                <a:spcPct val="100000"/>
              </a:lnSpc>
              <a:spcBef>
                <a:spcPts val="600"/>
              </a:spcBef>
              <a:spcAft>
                <a:spcPts val="600"/>
              </a:spcAft>
              <a:buSzPts val="2070"/>
              <a:buChar char="•"/>
              <a:defRPr/>
            </a:lvl9pPr>
          </a:lstStyle>
          <a:p/>
        </p:txBody>
      </p:sp>
      <p:sp>
        <p:nvSpPr>
          <p:cNvPr id="136" name="Google Shape;136;p31"/>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7" name="Google Shape;137;p31"/>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38" name="Google Shape;138;p31"/>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139" name="Google Shape;139;p31"/>
          <p:cNvCxnSpPr/>
          <p:nvPr/>
        </p:nvCxnSpPr>
        <p:spPr>
          <a:xfrm>
            <a:off x="1396169" y="2421466"/>
            <a:ext cx="9407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40" name="Shape 140"/>
        <p:cNvGrpSpPr/>
        <p:nvPr/>
      </p:nvGrpSpPr>
      <p:grpSpPr>
        <a:xfrm>
          <a:off x="0" y="0"/>
          <a:ext cx="0" cy="0"/>
          <a:chOff x="0" y="0"/>
          <a:chExt cx="0" cy="0"/>
        </a:xfrm>
      </p:grpSpPr>
      <p:sp>
        <p:nvSpPr>
          <p:cNvPr id="141" name="Google Shape;141;p32"/>
          <p:cNvSpPr txBox="1"/>
          <p:nvPr>
            <p:ph type="title"/>
          </p:nvPr>
        </p:nvSpPr>
        <p:spPr>
          <a:xfrm rot="5400000">
            <a:off x="7498001" y="2483481"/>
            <a:ext cx="4893600" cy="18909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rgbClr val="262626"/>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2" name="Google Shape;142;p32"/>
          <p:cNvSpPr txBox="1"/>
          <p:nvPr>
            <p:ph idx="1" type="body"/>
          </p:nvPr>
        </p:nvSpPr>
        <p:spPr>
          <a:xfrm rot="5400000">
            <a:off x="2565073" y="-287617"/>
            <a:ext cx="4893600" cy="7433100"/>
          </a:xfrm>
          <a:prstGeom prst="rect">
            <a:avLst/>
          </a:prstGeom>
          <a:noFill/>
          <a:ln>
            <a:noFill/>
          </a:ln>
        </p:spPr>
        <p:txBody>
          <a:bodyPr anchorCtr="0" anchor="t" bIns="45700" lIns="91425" spcFirstLastPara="1" rIns="91425" wrap="square" tIns="45700">
            <a:noAutofit/>
          </a:bodyPr>
          <a:lstStyle>
            <a:lvl1pPr indent="-360045" lvl="0" marL="457200" rtl="0" algn="l">
              <a:lnSpc>
                <a:spcPct val="100000"/>
              </a:lnSpc>
              <a:spcBef>
                <a:spcPts val="360"/>
              </a:spcBef>
              <a:spcAft>
                <a:spcPts val="0"/>
              </a:spcAft>
              <a:buSzPts val="2070"/>
              <a:buChar char="•"/>
              <a:defRPr/>
            </a:lvl1pPr>
            <a:lvl2pPr indent="-360044" lvl="1" marL="914400" rtl="0" algn="l">
              <a:lnSpc>
                <a:spcPct val="100000"/>
              </a:lnSpc>
              <a:spcBef>
                <a:spcPts val="600"/>
              </a:spcBef>
              <a:spcAft>
                <a:spcPts val="0"/>
              </a:spcAft>
              <a:buSzPts val="2070"/>
              <a:buChar char="•"/>
              <a:defRPr/>
            </a:lvl2pPr>
            <a:lvl3pPr indent="-360044" lvl="2" marL="1371600" rtl="0" algn="l">
              <a:lnSpc>
                <a:spcPct val="100000"/>
              </a:lnSpc>
              <a:spcBef>
                <a:spcPts val="600"/>
              </a:spcBef>
              <a:spcAft>
                <a:spcPts val="0"/>
              </a:spcAft>
              <a:buSzPts val="2070"/>
              <a:buChar char="•"/>
              <a:defRPr/>
            </a:lvl3pPr>
            <a:lvl4pPr indent="-360044" lvl="3" marL="1828800" rtl="0" algn="l">
              <a:lnSpc>
                <a:spcPct val="100000"/>
              </a:lnSpc>
              <a:spcBef>
                <a:spcPts val="600"/>
              </a:spcBef>
              <a:spcAft>
                <a:spcPts val="0"/>
              </a:spcAft>
              <a:buSzPts val="2070"/>
              <a:buChar char="•"/>
              <a:defRPr/>
            </a:lvl4pPr>
            <a:lvl5pPr indent="-360045" lvl="4" marL="2286000" rtl="0" algn="l">
              <a:lnSpc>
                <a:spcPct val="100000"/>
              </a:lnSpc>
              <a:spcBef>
                <a:spcPts val="600"/>
              </a:spcBef>
              <a:spcAft>
                <a:spcPts val="0"/>
              </a:spcAft>
              <a:buSzPts val="2070"/>
              <a:buChar char="•"/>
              <a:defRPr/>
            </a:lvl5pPr>
            <a:lvl6pPr indent="-360045" lvl="5" marL="2743200" rtl="0" algn="l">
              <a:lnSpc>
                <a:spcPct val="100000"/>
              </a:lnSpc>
              <a:spcBef>
                <a:spcPts val="600"/>
              </a:spcBef>
              <a:spcAft>
                <a:spcPts val="0"/>
              </a:spcAft>
              <a:buSzPts val="2070"/>
              <a:buChar char="•"/>
              <a:defRPr/>
            </a:lvl6pPr>
            <a:lvl7pPr indent="-360045" lvl="6" marL="3200400" rtl="0" algn="l">
              <a:lnSpc>
                <a:spcPct val="100000"/>
              </a:lnSpc>
              <a:spcBef>
                <a:spcPts val="600"/>
              </a:spcBef>
              <a:spcAft>
                <a:spcPts val="0"/>
              </a:spcAft>
              <a:buSzPts val="2070"/>
              <a:buChar char="•"/>
              <a:defRPr/>
            </a:lvl7pPr>
            <a:lvl8pPr indent="-360045" lvl="7" marL="3657600" rtl="0" algn="l">
              <a:lnSpc>
                <a:spcPct val="100000"/>
              </a:lnSpc>
              <a:spcBef>
                <a:spcPts val="600"/>
              </a:spcBef>
              <a:spcAft>
                <a:spcPts val="0"/>
              </a:spcAft>
              <a:buSzPts val="2070"/>
              <a:buChar char="•"/>
              <a:defRPr/>
            </a:lvl8pPr>
            <a:lvl9pPr indent="-360045" lvl="8" marL="4114800" rtl="0" algn="l">
              <a:lnSpc>
                <a:spcPct val="100000"/>
              </a:lnSpc>
              <a:spcBef>
                <a:spcPts val="600"/>
              </a:spcBef>
              <a:spcAft>
                <a:spcPts val="600"/>
              </a:spcAft>
              <a:buSzPts val="2070"/>
              <a:buChar char="•"/>
              <a:defRPr/>
            </a:lvl9pPr>
          </a:lstStyle>
          <a:p/>
        </p:txBody>
      </p:sp>
      <p:sp>
        <p:nvSpPr>
          <p:cNvPr id="143" name="Google Shape;143;p32"/>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4" name="Google Shape;144;p32"/>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145" name="Google Shape;145;p32"/>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146" name="Google Shape;146;p32"/>
          <p:cNvCxnSpPr/>
          <p:nvPr/>
        </p:nvCxnSpPr>
        <p:spPr>
          <a:xfrm>
            <a:off x="8863890" y="990600"/>
            <a:ext cx="0" cy="487680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8" name="Shape 28"/>
        <p:cNvGrpSpPr/>
        <p:nvPr/>
      </p:nvGrpSpPr>
      <p:grpSpPr>
        <a:xfrm>
          <a:off x="0" y="0"/>
          <a:ext cx="0" cy="0"/>
          <a:chOff x="0" y="0"/>
          <a:chExt cx="0" cy="0"/>
        </a:xfrm>
      </p:grpSpPr>
      <p:cxnSp>
        <p:nvCxnSpPr>
          <p:cNvPr id="29" name="Google Shape;29;p17"/>
          <p:cNvCxnSpPr/>
          <p:nvPr/>
        </p:nvCxnSpPr>
        <p:spPr>
          <a:xfrm>
            <a:off x="1396169" y="2421466"/>
            <a:ext cx="9407400" cy="0"/>
          </a:xfrm>
          <a:prstGeom prst="straightConnector1">
            <a:avLst/>
          </a:prstGeom>
          <a:noFill/>
          <a:ln cap="flat" cmpd="sng" w="15875">
            <a:solidFill>
              <a:schemeClr val="accent1"/>
            </a:solidFill>
            <a:prstDash val="solid"/>
            <a:round/>
            <a:headEnd len="sm" w="sm" type="none"/>
            <a:tailEnd len="sm" w="sm" type="none"/>
          </a:ln>
        </p:spPr>
      </p:cxnSp>
      <p:sp>
        <p:nvSpPr>
          <p:cNvPr id="30" name="Google Shape;30;p17"/>
          <p:cNvSpPr txBox="1"/>
          <p:nvPr>
            <p:ph type="title"/>
          </p:nvPr>
        </p:nvSpPr>
        <p:spPr>
          <a:xfrm>
            <a:off x="1295402" y="982132"/>
            <a:ext cx="9601200" cy="13038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rgbClr val="262626"/>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1" name="Google Shape;31;p17"/>
          <p:cNvSpPr txBox="1"/>
          <p:nvPr>
            <p:ph idx="1" type="body"/>
          </p:nvPr>
        </p:nvSpPr>
        <p:spPr>
          <a:xfrm>
            <a:off x="1295401" y="2556932"/>
            <a:ext cx="9601200" cy="3318900"/>
          </a:xfrm>
          <a:prstGeom prst="rect">
            <a:avLst/>
          </a:prstGeom>
          <a:noFill/>
          <a:ln>
            <a:noFill/>
          </a:ln>
        </p:spPr>
        <p:txBody>
          <a:bodyPr anchorCtr="0" anchor="t" bIns="45700" lIns="91425" spcFirstLastPara="1" rIns="91425" wrap="square" tIns="45700">
            <a:noAutofit/>
          </a:bodyPr>
          <a:lstStyle>
            <a:lvl1pPr indent="-360045" lvl="0" marL="457200" rtl="0" algn="l">
              <a:lnSpc>
                <a:spcPct val="100000"/>
              </a:lnSpc>
              <a:spcBef>
                <a:spcPts val="360"/>
              </a:spcBef>
              <a:spcAft>
                <a:spcPts val="0"/>
              </a:spcAft>
              <a:buSzPts val="2070"/>
              <a:buChar char="•"/>
              <a:defRPr/>
            </a:lvl1pPr>
            <a:lvl2pPr indent="-360044" lvl="1" marL="914400" rtl="0" algn="l">
              <a:lnSpc>
                <a:spcPct val="100000"/>
              </a:lnSpc>
              <a:spcBef>
                <a:spcPts val="600"/>
              </a:spcBef>
              <a:spcAft>
                <a:spcPts val="0"/>
              </a:spcAft>
              <a:buSzPts val="2070"/>
              <a:buChar char="•"/>
              <a:defRPr/>
            </a:lvl2pPr>
            <a:lvl3pPr indent="-360044" lvl="2" marL="1371600" rtl="0" algn="l">
              <a:lnSpc>
                <a:spcPct val="100000"/>
              </a:lnSpc>
              <a:spcBef>
                <a:spcPts val="600"/>
              </a:spcBef>
              <a:spcAft>
                <a:spcPts val="0"/>
              </a:spcAft>
              <a:buSzPts val="2070"/>
              <a:buChar char="•"/>
              <a:defRPr/>
            </a:lvl3pPr>
            <a:lvl4pPr indent="-360044" lvl="3" marL="1828800" rtl="0" algn="l">
              <a:lnSpc>
                <a:spcPct val="100000"/>
              </a:lnSpc>
              <a:spcBef>
                <a:spcPts val="600"/>
              </a:spcBef>
              <a:spcAft>
                <a:spcPts val="0"/>
              </a:spcAft>
              <a:buSzPts val="2070"/>
              <a:buChar char="•"/>
              <a:defRPr/>
            </a:lvl4pPr>
            <a:lvl5pPr indent="-360045" lvl="4" marL="2286000" rtl="0" algn="l">
              <a:lnSpc>
                <a:spcPct val="100000"/>
              </a:lnSpc>
              <a:spcBef>
                <a:spcPts val="600"/>
              </a:spcBef>
              <a:spcAft>
                <a:spcPts val="0"/>
              </a:spcAft>
              <a:buSzPts val="2070"/>
              <a:buChar char="•"/>
              <a:defRPr/>
            </a:lvl5pPr>
            <a:lvl6pPr indent="-360045" lvl="5" marL="2743200" rtl="0" algn="l">
              <a:lnSpc>
                <a:spcPct val="100000"/>
              </a:lnSpc>
              <a:spcBef>
                <a:spcPts val="600"/>
              </a:spcBef>
              <a:spcAft>
                <a:spcPts val="0"/>
              </a:spcAft>
              <a:buSzPts val="2070"/>
              <a:buChar char="•"/>
              <a:defRPr/>
            </a:lvl6pPr>
            <a:lvl7pPr indent="-360045" lvl="6" marL="3200400" rtl="0" algn="l">
              <a:lnSpc>
                <a:spcPct val="100000"/>
              </a:lnSpc>
              <a:spcBef>
                <a:spcPts val="600"/>
              </a:spcBef>
              <a:spcAft>
                <a:spcPts val="0"/>
              </a:spcAft>
              <a:buSzPts val="2070"/>
              <a:buChar char="•"/>
              <a:defRPr/>
            </a:lvl7pPr>
            <a:lvl8pPr indent="-360045" lvl="7" marL="3657600" rtl="0" algn="l">
              <a:lnSpc>
                <a:spcPct val="100000"/>
              </a:lnSpc>
              <a:spcBef>
                <a:spcPts val="600"/>
              </a:spcBef>
              <a:spcAft>
                <a:spcPts val="0"/>
              </a:spcAft>
              <a:buSzPts val="2070"/>
              <a:buChar char="•"/>
              <a:defRPr/>
            </a:lvl8pPr>
            <a:lvl9pPr indent="-360045" lvl="8" marL="4114800" rtl="0" algn="l">
              <a:lnSpc>
                <a:spcPct val="100000"/>
              </a:lnSpc>
              <a:spcBef>
                <a:spcPts val="600"/>
              </a:spcBef>
              <a:spcAft>
                <a:spcPts val="600"/>
              </a:spcAft>
              <a:buSzPts val="2070"/>
              <a:buChar char="•"/>
              <a:defRPr/>
            </a:lvl9pPr>
          </a:lstStyle>
          <a:p/>
        </p:txBody>
      </p:sp>
      <p:sp>
        <p:nvSpPr>
          <p:cNvPr id="32" name="Google Shape;32;p17"/>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3" name="Google Shape;33;p17"/>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4" name="Google Shape;34;p17"/>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5" name="Shape 35"/>
        <p:cNvGrpSpPr/>
        <p:nvPr/>
      </p:nvGrpSpPr>
      <p:grpSpPr>
        <a:xfrm>
          <a:off x="0" y="0"/>
          <a:ext cx="0" cy="0"/>
          <a:chOff x="0" y="0"/>
          <a:chExt cx="0" cy="0"/>
        </a:xfrm>
      </p:grpSpPr>
      <p:cxnSp>
        <p:nvCxnSpPr>
          <p:cNvPr id="36" name="Google Shape;36;p18"/>
          <p:cNvCxnSpPr/>
          <p:nvPr/>
        </p:nvCxnSpPr>
        <p:spPr>
          <a:xfrm>
            <a:off x="1396169" y="2421466"/>
            <a:ext cx="9407400" cy="0"/>
          </a:xfrm>
          <a:prstGeom prst="straightConnector1">
            <a:avLst/>
          </a:prstGeom>
          <a:noFill/>
          <a:ln cap="flat" cmpd="sng" w="15875">
            <a:solidFill>
              <a:schemeClr val="accent1"/>
            </a:solidFill>
            <a:prstDash val="solid"/>
            <a:round/>
            <a:headEnd len="sm" w="sm" type="none"/>
            <a:tailEnd len="sm" w="sm" type="none"/>
          </a:ln>
        </p:spPr>
      </p:cxnSp>
      <p:sp>
        <p:nvSpPr>
          <p:cNvPr id="37" name="Google Shape;37;p18"/>
          <p:cNvSpPr txBox="1"/>
          <p:nvPr>
            <p:ph type="title"/>
          </p:nvPr>
        </p:nvSpPr>
        <p:spPr>
          <a:xfrm>
            <a:off x="1295402" y="982132"/>
            <a:ext cx="9601200" cy="13038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rgbClr val="262626"/>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38" name="Google Shape;38;p18"/>
          <p:cNvSpPr txBox="1"/>
          <p:nvPr>
            <p:ph idx="1" type="body"/>
          </p:nvPr>
        </p:nvSpPr>
        <p:spPr>
          <a:xfrm>
            <a:off x="1298448" y="2560320"/>
            <a:ext cx="4718400" cy="3310200"/>
          </a:xfrm>
          <a:prstGeom prst="rect">
            <a:avLst/>
          </a:prstGeom>
          <a:noFill/>
          <a:ln>
            <a:noFill/>
          </a:ln>
        </p:spPr>
        <p:txBody>
          <a:bodyPr anchorCtr="0" anchor="t" bIns="45700" lIns="91425" spcFirstLastPara="1" rIns="91425" wrap="square" tIns="45700">
            <a:noAutofit/>
          </a:bodyPr>
          <a:lstStyle>
            <a:lvl1pPr indent="-360045" lvl="0" marL="457200" rtl="0" algn="l">
              <a:lnSpc>
                <a:spcPct val="100000"/>
              </a:lnSpc>
              <a:spcBef>
                <a:spcPts val="360"/>
              </a:spcBef>
              <a:spcAft>
                <a:spcPts val="0"/>
              </a:spcAft>
              <a:buSzPts val="2070"/>
              <a:buChar char="•"/>
              <a:defRPr/>
            </a:lvl1pPr>
            <a:lvl2pPr indent="-360044" lvl="1" marL="914400" rtl="0" algn="l">
              <a:lnSpc>
                <a:spcPct val="100000"/>
              </a:lnSpc>
              <a:spcBef>
                <a:spcPts val="600"/>
              </a:spcBef>
              <a:spcAft>
                <a:spcPts val="0"/>
              </a:spcAft>
              <a:buSzPts val="2070"/>
              <a:buChar char="•"/>
              <a:defRPr/>
            </a:lvl2pPr>
            <a:lvl3pPr indent="-360044" lvl="2" marL="1371600" rtl="0" algn="l">
              <a:lnSpc>
                <a:spcPct val="100000"/>
              </a:lnSpc>
              <a:spcBef>
                <a:spcPts val="600"/>
              </a:spcBef>
              <a:spcAft>
                <a:spcPts val="0"/>
              </a:spcAft>
              <a:buSzPts val="2070"/>
              <a:buChar char="•"/>
              <a:defRPr/>
            </a:lvl3pPr>
            <a:lvl4pPr indent="-360044" lvl="3" marL="1828800" rtl="0" algn="l">
              <a:lnSpc>
                <a:spcPct val="100000"/>
              </a:lnSpc>
              <a:spcBef>
                <a:spcPts val="600"/>
              </a:spcBef>
              <a:spcAft>
                <a:spcPts val="0"/>
              </a:spcAft>
              <a:buSzPts val="2070"/>
              <a:buChar char="•"/>
              <a:defRPr/>
            </a:lvl4pPr>
            <a:lvl5pPr indent="-360045" lvl="4" marL="2286000" rtl="0" algn="l">
              <a:lnSpc>
                <a:spcPct val="100000"/>
              </a:lnSpc>
              <a:spcBef>
                <a:spcPts val="600"/>
              </a:spcBef>
              <a:spcAft>
                <a:spcPts val="0"/>
              </a:spcAft>
              <a:buSzPts val="2070"/>
              <a:buChar char="•"/>
              <a:defRPr/>
            </a:lvl5pPr>
            <a:lvl6pPr indent="-360045" lvl="5" marL="2743200" rtl="0" algn="l">
              <a:lnSpc>
                <a:spcPct val="100000"/>
              </a:lnSpc>
              <a:spcBef>
                <a:spcPts val="600"/>
              </a:spcBef>
              <a:spcAft>
                <a:spcPts val="0"/>
              </a:spcAft>
              <a:buSzPts val="2070"/>
              <a:buChar char="•"/>
              <a:defRPr/>
            </a:lvl6pPr>
            <a:lvl7pPr indent="-360045" lvl="6" marL="3200400" rtl="0" algn="l">
              <a:lnSpc>
                <a:spcPct val="100000"/>
              </a:lnSpc>
              <a:spcBef>
                <a:spcPts val="600"/>
              </a:spcBef>
              <a:spcAft>
                <a:spcPts val="0"/>
              </a:spcAft>
              <a:buSzPts val="2070"/>
              <a:buChar char="•"/>
              <a:defRPr/>
            </a:lvl7pPr>
            <a:lvl8pPr indent="-360045" lvl="7" marL="3657600" rtl="0" algn="l">
              <a:lnSpc>
                <a:spcPct val="100000"/>
              </a:lnSpc>
              <a:spcBef>
                <a:spcPts val="600"/>
              </a:spcBef>
              <a:spcAft>
                <a:spcPts val="0"/>
              </a:spcAft>
              <a:buSzPts val="2070"/>
              <a:buChar char="•"/>
              <a:defRPr/>
            </a:lvl8pPr>
            <a:lvl9pPr indent="-360045" lvl="8" marL="4114800" rtl="0" algn="l">
              <a:lnSpc>
                <a:spcPct val="100000"/>
              </a:lnSpc>
              <a:spcBef>
                <a:spcPts val="600"/>
              </a:spcBef>
              <a:spcAft>
                <a:spcPts val="600"/>
              </a:spcAft>
              <a:buSzPts val="2070"/>
              <a:buChar char="•"/>
              <a:defRPr/>
            </a:lvl9pPr>
          </a:lstStyle>
          <a:p/>
        </p:txBody>
      </p:sp>
      <p:sp>
        <p:nvSpPr>
          <p:cNvPr id="39" name="Google Shape;39;p18"/>
          <p:cNvSpPr txBox="1"/>
          <p:nvPr>
            <p:ph idx="2" type="body"/>
          </p:nvPr>
        </p:nvSpPr>
        <p:spPr>
          <a:xfrm>
            <a:off x="6181344" y="2560320"/>
            <a:ext cx="4718400" cy="3310200"/>
          </a:xfrm>
          <a:prstGeom prst="rect">
            <a:avLst/>
          </a:prstGeom>
          <a:noFill/>
          <a:ln>
            <a:noFill/>
          </a:ln>
        </p:spPr>
        <p:txBody>
          <a:bodyPr anchorCtr="0" anchor="t" bIns="45700" lIns="91425" spcFirstLastPara="1" rIns="91425" wrap="square" tIns="45700">
            <a:noAutofit/>
          </a:bodyPr>
          <a:lstStyle>
            <a:lvl1pPr indent="-360045" lvl="0" marL="457200" rtl="0" algn="l">
              <a:lnSpc>
                <a:spcPct val="100000"/>
              </a:lnSpc>
              <a:spcBef>
                <a:spcPts val="360"/>
              </a:spcBef>
              <a:spcAft>
                <a:spcPts val="0"/>
              </a:spcAft>
              <a:buSzPts val="2070"/>
              <a:buChar char="•"/>
              <a:defRPr/>
            </a:lvl1pPr>
            <a:lvl2pPr indent="-360044" lvl="1" marL="914400" rtl="0" algn="l">
              <a:lnSpc>
                <a:spcPct val="100000"/>
              </a:lnSpc>
              <a:spcBef>
                <a:spcPts val="600"/>
              </a:spcBef>
              <a:spcAft>
                <a:spcPts val="0"/>
              </a:spcAft>
              <a:buSzPts val="2070"/>
              <a:buChar char="•"/>
              <a:defRPr/>
            </a:lvl2pPr>
            <a:lvl3pPr indent="-360044" lvl="2" marL="1371600" rtl="0" algn="l">
              <a:lnSpc>
                <a:spcPct val="100000"/>
              </a:lnSpc>
              <a:spcBef>
                <a:spcPts val="600"/>
              </a:spcBef>
              <a:spcAft>
                <a:spcPts val="0"/>
              </a:spcAft>
              <a:buSzPts val="2070"/>
              <a:buChar char="•"/>
              <a:defRPr/>
            </a:lvl3pPr>
            <a:lvl4pPr indent="-360044" lvl="3" marL="1828800" rtl="0" algn="l">
              <a:lnSpc>
                <a:spcPct val="100000"/>
              </a:lnSpc>
              <a:spcBef>
                <a:spcPts val="600"/>
              </a:spcBef>
              <a:spcAft>
                <a:spcPts val="0"/>
              </a:spcAft>
              <a:buSzPts val="2070"/>
              <a:buChar char="•"/>
              <a:defRPr/>
            </a:lvl4pPr>
            <a:lvl5pPr indent="-360045" lvl="4" marL="2286000" rtl="0" algn="l">
              <a:lnSpc>
                <a:spcPct val="100000"/>
              </a:lnSpc>
              <a:spcBef>
                <a:spcPts val="600"/>
              </a:spcBef>
              <a:spcAft>
                <a:spcPts val="0"/>
              </a:spcAft>
              <a:buSzPts val="2070"/>
              <a:buChar char="•"/>
              <a:defRPr/>
            </a:lvl5pPr>
            <a:lvl6pPr indent="-360045" lvl="5" marL="2743200" rtl="0" algn="l">
              <a:lnSpc>
                <a:spcPct val="100000"/>
              </a:lnSpc>
              <a:spcBef>
                <a:spcPts val="600"/>
              </a:spcBef>
              <a:spcAft>
                <a:spcPts val="0"/>
              </a:spcAft>
              <a:buSzPts val="2070"/>
              <a:buChar char="•"/>
              <a:defRPr/>
            </a:lvl6pPr>
            <a:lvl7pPr indent="-360045" lvl="6" marL="3200400" rtl="0" algn="l">
              <a:lnSpc>
                <a:spcPct val="100000"/>
              </a:lnSpc>
              <a:spcBef>
                <a:spcPts val="600"/>
              </a:spcBef>
              <a:spcAft>
                <a:spcPts val="0"/>
              </a:spcAft>
              <a:buSzPts val="2070"/>
              <a:buChar char="•"/>
              <a:defRPr/>
            </a:lvl7pPr>
            <a:lvl8pPr indent="-360045" lvl="7" marL="3657600" rtl="0" algn="l">
              <a:lnSpc>
                <a:spcPct val="100000"/>
              </a:lnSpc>
              <a:spcBef>
                <a:spcPts val="600"/>
              </a:spcBef>
              <a:spcAft>
                <a:spcPts val="0"/>
              </a:spcAft>
              <a:buSzPts val="2070"/>
              <a:buChar char="•"/>
              <a:defRPr/>
            </a:lvl8pPr>
            <a:lvl9pPr indent="-360045" lvl="8" marL="4114800" rtl="0" algn="l">
              <a:lnSpc>
                <a:spcPct val="100000"/>
              </a:lnSpc>
              <a:spcBef>
                <a:spcPts val="600"/>
              </a:spcBef>
              <a:spcAft>
                <a:spcPts val="600"/>
              </a:spcAft>
              <a:buSzPts val="2070"/>
              <a:buChar char="•"/>
              <a:defRPr/>
            </a:lvl9pPr>
          </a:lstStyle>
          <a:p/>
        </p:txBody>
      </p:sp>
      <p:sp>
        <p:nvSpPr>
          <p:cNvPr id="40" name="Google Shape;40;p18"/>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1" name="Google Shape;41;p18"/>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2" name="Google Shape;42;p18"/>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43" name="Shape 43"/>
        <p:cNvGrpSpPr/>
        <p:nvPr/>
      </p:nvGrpSpPr>
      <p:grpSpPr>
        <a:xfrm>
          <a:off x="0" y="0"/>
          <a:ext cx="0" cy="0"/>
          <a:chOff x="0" y="0"/>
          <a:chExt cx="0" cy="0"/>
        </a:xfrm>
      </p:grpSpPr>
      <p:sp>
        <p:nvSpPr>
          <p:cNvPr id="44" name="Google Shape;44;p19"/>
          <p:cNvSpPr txBox="1"/>
          <p:nvPr>
            <p:ph type="title"/>
          </p:nvPr>
        </p:nvSpPr>
        <p:spPr>
          <a:xfrm>
            <a:off x="1293811" y="1388534"/>
            <a:ext cx="3718500" cy="1371600"/>
          </a:xfrm>
          <a:prstGeom prst="rect">
            <a:avLst/>
          </a:prstGeom>
          <a:noFill/>
          <a:ln>
            <a:noFill/>
          </a:ln>
        </p:spPr>
        <p:txBody>
          <a:bodyPr anchorCtr="0" anchor="b" bIns="45700" lIns="91425" spcFirstLastPara="1" rIns="91425" wrap="square" tIns="45700">
            <a:noAutofit/>
          </a:bodyPr>
          <a:lstStyle>
            <a:lvl1pPr lvl="0" rtl="0" algn="ctr">
              <a:lnSpc>
                <a:spcPct val="100000"/>
              </a:lnSpc>
              <a:spcBef>
                <a:spcPts val="0"/>
              </a:spcBef>
              <a:spcAft>
                <a:spcPts val="0"/>
              </a:spcAft>
              <a:buClr>
                <a:srgbClr val="262626"/>
              </a:buClr>
              <a:buSzPts val="2400"/>
              <a:buFont typeface="Garamond"/>
              <a:buNone/>
              <a:defRPr b="0" sz="24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5" name="Google Shape;45;p19"/>
          <p:cNvSpPr txBox="1"/>
          <p:nvPr>
            <p:ph idx="1" type="body"/>
          </p:nvPr>
        </p:nvSpPr>
        <p:spPr>
          <a:xfrm>
            <a:off x="5418668" y="982131"/>
            <a:ext cx="5469600" cy="4893600"/>
          </a:xfrm>
          <a:prstGeom prst="rect">
            <a:avLst/>
          </a:prstGeom>
          <a:noFill/>
          <a:ln>
            <a:noFill/>
          </a:ln>
        </p:spPr>
        <p:txBody>
          <a:bodyPr anchorCtr="0" anchor="ctr" bIns="45700" lIns="91425" spcFirstLastPara="1" rIns="91425" wrap="square" tIns="45700">
            <a:noAutofit/>
          </a:bodyPr>
          <a:lstStyle>
            <a:lvl1pPr indent="-360045" lvl="0" marL="457200" rtl="0" algn="l">
              <a:lnSpc>
                <a:spcPct val="100000"/>
              </a:lnSpc>
              <a:spcBef>
                <a:spcPts val="360"/>
              </a:spcBef>
              <a:spcAft>
                <a:spcPts val="0"/>
              </a:spcAft>
              <a:buSzPts val="2070"/>
              <a:buChar char="•"/>
              <a:defRPr/>
            </a:lvl1pPr>
            <a:lvl2pPr indent="-360044" lvl="1" marL="914400" rtl="0" algn="l">
              <a:lnSpc>
                <a:spcPct val="100000"/>
              </a:lnSpc>
              <a:spcBef>
                <a:spcPts val="600"/>
              </a:spcBef>
              <a:spcAft>
                <a:spcPts val="0"/>
              </a:spcAft>
              <a:buSzPts val="2070"/>
              <a:buChar char="•"/>
              <a:defRPr/>
            </a:lvl2pPr>
            <a:lvl3pPr indent="-360044" lvl="2" marL="1371600" rtl="0" algn="l">
              <a:lnSpc>
                <a:spcPct val="100000"/>
              </a:lnSpc>
              <a:spcBef>
                <a:spcPts val="600"/>
              </a:spcBef>
              <a:spcAft>
                <a:spcPts val="0"/>
              </a:spcAft>
              <a:buSzPts val="2070"/>
              <a:buChar char="•"/>
              <a:defRPr/>
            </a:lvl3pPr>
            <a:lvl4pPr indent="-360044" lvl="3" marL="1828800" rtl="0" algn="l">
              <a:lnSpc>
                <a:spcPct val="100000"/>
              </a:lnSpc>
              <a:spcBef>
                <a:spcPts val="600"/>
              </a:spcBef>
              <a:spcAft>
                <a:spcPts val="0"/>
              </a:spcAft>
              <a:buSzPts val="2070"/>
              <a:buChar char="•"/>
              <a:defRPr/>
            </a:lvl4pPr>
            <a:lvl5pPr indent="-360045" lvl="4" marL="2286000" rtl="0" algn="l">
              <a:lnSpc>
                <a:spcPct val="100000"/>
              </a:lnSpc>
              <a:spcBef>
                <a:spcPts val="600"/>
              </a:spcBef>
              <a:spcAft>
                <a:spcPts val="0"/>
              </a:spcAft>
              <a:buSzPts val="2070"/>
              <a:buChar char="•"/>
              <a:defRPr/>
            </a:lvl5pPr>
            <a:lvl6pPr indent="-360045" lvl="5" marL="2743200" rtl="0" algn="l">
              <a:lnSpc>
                <a:spcPct val="100000"/>
              </a:lnSpc>
              <a:spcBef>
                <a:spcPts val="600"/>
              </a:spcBef>
              <a:spcAft>
                <a:spcPts val="0"/>
              </a:spcAft>
              <a:buSzPts val="2070"/>
              <a:buChar char="•"/>
              <a:defRPr/>
            </a:lvl6pPr>
            <a:lvl7pPr indent="-360045" lvl="6" marL="3200400" rtl="0" algn="l">
              <a:lnSpc>
                <a:spcPct val="100000"/>
              </a:lnSpc>
              <a:spcBef>
                <a:spcPts val="600"/>
              </a:spcBef>
              <a:spcAft>
                <a:spcPts val="0"/>
              </a:spcAft>
              <a:buSzPts val="2070"/>
              <a:buChar char="•"/>
              <a:defRPr/>
            </a:lvl7pPr>
            <a:lvl8pPr indent="-360045" lvl="7" marL="3657600" rtl="0" algn="l">
              <a:lnSpc>
                <a:spcPct val="100000"/>
              </a:lnSpc>
              <a:spcBef>
                <a:spcPts val="600"/>
              </a:spcBef>
              <a:spcAft>
                <a:spcPts val="0"/>
              </a:spcAft>
              <a:buSzPts val="2070"/>
              <a:buChar char="•"/>
              <a:defRPr/>
            </a:lvl8pPr>
            <a:lvl9pPr indent="-360045" lvl="8" marL="4114800" rtl="0" algn="l">
              <a:lnSpc>
                <a:spcPct val="100000"/>
              </a:lnSpc>
              <a:spcBef>
                <a:spcPts val="600"/>
              </a:spcBef>
              <a:spcAft>
                <a:spcPts val="600"/>
              </a:spcAft>
              <a:buSzPts val="2070"/>
              <a:buChar char="•"/>
              <a:defRPr/>
            </a:lvl9pPr>
          </a:lstStyle>
          <a:p/>
        </p:txBody>
      </p:sp>
      <p:sp>
        <p:nvSpPr>
          <p:cNvPr id="46" name="Google Shape;46;p19"/>
          <p:cNvSpPr txBox="1"/>
          <p:nvPr>
            <p:ph idx="2" type="body"/>
          </p:nvPr>
        </p:nvSpPr>
        <p:spPr>
          <a:xfrm>
            <a:off x="1293811" y="3031065"/>
            <a:ext cx="3718500" cy="2438400"/>
          </a:xfrm>
          <a:prstGeom prst="rect">
            <a:avLst/>
          </a:prstGeom>
          <a:noFill/>
          <a:ln>
            <a:noFill/>
          </a:ln>
        </p:spPr>
        <p:txBody>
          <a:bodyPr anchorCtr="0" anchor="t" bIns="45700" lIns="91425" spcFirstLastPara="1" rIns="91425" wrap="square" tIns="45700">
            <a:noAutofit/>
          </a:bodyPr>
          <a:lstStyle>
            <a:lvl1pPr indent="-228600" lvl="0" marL="457200" rtl="0" algn="ctr">
              <a:lnSpc>
                <a:spcPct val="100000"/>
              </a:lnSpc>
              <a:spcBef>
                <a:spcPts val="320"/>
              </a:spcBef>
              <a:spcAft>
                <a:spcPts val="0"/>
              </a:spcAft>
              <a:buSzPts val="1840"/>
              <a:buNone/>
              <a:defRPr sz="1600"/>
            </a:lvl1pPr>
            <a:lvl2pPr indent="-228600" lvl="1" marL="914400" rtl="0" algn="l">
              <a:lnSpc>
                <a:spcPct val="100000"/>
              </a:lnSpc>
              <a:spcBef>
                <a:spcPts val="600"/>
              </a:spcBef>
              <a:spcAft>
                <a:spcPts val="0"/>
              </a:spcAft>
              <a:buSzPts val="1380"/>
              <a:buNone/>
              <a:defRPr sz="1200"/>
            </a:lvl2pPr>
            <a:lvl3pPr indent="-228600" lvl="2" marL="1371600" rtl="0" algn="l">
              <a:lnSpc>
                <a:spcPct val="100000"/>
              </a:lnSpc>
              <a:spcBef>
                <a:spcPts val="600"/>
              </a:spcBef>
              <a:spcAft>
                <a:spcPts val="0"/>
              </a:spcAft>
              <a:buSzPts val="1150"/>
              <a:buNone/>
              <a:defRPr sz="1000"/>
            </a:lvl3pPr>
            <a:lvl4pPr indent="-228600" lvl="3" marL="1828800" rtl="0" algn="l">
              <a:lnSpc>
                <a:spcPct val="100000"/>
              </a:lnSpc>
              <a:spcBef>
                <a:spcPts val="600"/>
              </a:spcBef>
              <a:spcAft>
                <a:spcPts val="0"/>
              </a:spcAft>
              <a:buSzPts val="1035"/>
              <a:buNone/>
              <a:defRPr sz="900"/>
            </a:lvl4pPr>
            <a:lvl5pPr indent="-228600" lvl="4" marL="2286000" rtl="0" algn="l">
              <a:lnSpc>
                <a:spcPct val="100000"/>
              </a:lnSpc>
              <a:spcBef>
                <a:spcPts val="600"/>
              </a:spcBef>
              <a:spcAft>
                <a:spcPts val="0"/>
              </a:spcAft>
              <a:buSzPts val="1035"/>
              <a:buNone/>
              <a:defRPr sz="900"/>
            </a:lvl5pPr>
            <a:lvl6pPr indent="-228600" lvl="5" marL="2743200" rtl="0" algn="l">
              <a:lnSpc>
                <a:spcPct val="100000"/>
              </a:lnSpc>
              <a:spcBef>
                <a:spcPts val="600"/>
              </a:spcBef>
              <a:spcAft>
                <a:spcPts val="0"/>
              </a:spcAft>
              <a:buSzPts val="1035"/>
              <a:buNone/>
              <a:defRPr sz="900"/>
            </a:lvl6pPr>
            <a:lvl7pPr indent="-228600" lvl="6" marL="3200400" rtl="0" algn="l">
              <a:lnSpc>
                <a:spcPct val="100000"/>
              </a:lnSpc>
              <a:spcBef>
                <a:spcPts val="600"/>
              </a:spcBef>
              <a:spcAft>
                <a:spcPts val="0"/>
              </a:spcAft>
              <a:buSzPts val="1035"/>
              <a:buNone/>
              <a:defRPr sz="900"/>
            </a:lvl7pPr>
            <a:lvl8pPr indent="-228600" lvl="7" marL="3657600" rtl="0" algn="l">
              <a:lnSpc>
                <a:spcPct val="100000"/>
              </a:lnSpc>
              <a:spcBef>
                <a:spcPts val="600"/>
              </a:spcBef>
              <a:spcAft>
                <a:spcPts val="0"/>
              </a:spcAft>
              <a:buSzPts val="1035"/>
              <a:buNone/>
              <a:defRPr sz="900"/>
            </a:lvl8pPr>
            <a:lvl9pPr indent="-228600" lvl="8" marL="4114800" rtl="0" algn="l">
              <a:lnSpc>
                <a:spcPct val="100000"/>
              </a:lnSpc>
              <a:spcBef>
                <a:spcPts val="600"/>
              </a:spcBef>
              <a:spcAft>
                <a:spcPts val="600"/>
              </a:spcAft>
              <a:buSzPts val="1035"/>
              <a:buNone/>
              <a:defRPr sz="900"/>
            </a:lvl9pPr>
          </a:lstStyle>
          <a:p/>
        </p:txBody>
      </p:sp>
      <p:sp>
        <p:nvSpPr>
          <p:cNvPr id="47" name="Google Shape;47;p19"/>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8" name="Google Shape;48;p19"/>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49" name="Google Shape;49;p19"/>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50" name="Google Shape;50;p19"/>
          <p:cNvCxnSpPr/>
          <p:nvPr/>
        </p:nvCxnSpPr>
        <p:spPr>
          <a:xfrm>
            <a:off x="1396169" y="2912533"/>
            <a:ext cx="35145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1" name="Shape 51"/>
        <p:cNvGrpSpPr/>
        <p:nvPr/>
      </p:nvGrpSpPr>
      <p:grpSpPr>
        <a:xfrm>
          <a:off x="0" y="0"/>
          <a:ext cx="0" cy="0"/>
          <a:chOff x="0" y="0"/>
          <a:chExt cx="0" cy="0"/>
        </a:xfrm>
      </p:grpSpPr>
      <p:sp>
        <p:nvSpPr>
          <p:cNvPr id="52" name="Google Shape;52;p20"/>
          <p:cNvSpPr txBox="1"/>
          <p:nvPr>
            <p:ph type="title"/>
          </p:nvPr>
        </p:nvSpPr>
        <p:spPr>
          <a:xfrm>
            <a:off x="2015069" y="1752606"/>
            <a:ext cx="8158800" cy="1822500"/>
          </a:xfrm>
          <a:prstGeom prst="rect">
            <a:avLst/>
          </a:prstGeom>
          <a:noFill/>
          <a:ln>
            <a:noFill/>
          </a:ln>
        </p:spPr>
        <p:txBody>
          <a:bodyPr anchorCtr="0" anchor="b" bIns="45700" lIns="91425" spcFirstLastPara="1" rIns="91425" wrap="square" tIns="45700">
            <a:noAutofit/>
          </a:bodyPr>
          <a:lstStyle>
            <a:lvl1pPr lvl="0" rtl="0" algn="ctr">
              <a:lnSpc>
                <a:spcPct val="100000"/>
              </a:lnSpc>
              <a:spcBef>
                <a:spcPts val="0"/>
              </a:spcBef>
              <a:spcAft>
                <a:spcPts val="0"/>
              </a:spcAft>
              <a:buClr>
                <a:srgbClr val="262626"/>
              </a:buClr>
              <a:buSzPts val="4400"/>
              <a:buFont typeface="Garamond"/>
              <a:buNone/>
              <a:defRPr b="0" sz="4400" cap="none"/>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3" name="Google Shape;53;p20"/>
          <p:cNvSpPr txBox="1"/>
          <p:nvPr>
            <p:ph idx="1" type="body"/>
          </p:nvPr>
        </p:nvSpPr>
        <p:spPr>
          <a:xfrm>
            <a:off x="2015067" y="3846051"/>
            <a:ext cx="8158800" cy="954600"/>
          </a:xfrm>
          <a:prstGeom prst="rect">
            <a:avLst/>
          </a:prstGeom>
          <a:noFill/>
          <a:ln>
            <a:noFill/>
          </a:ln>
        </p:spPr>
        <p:txBody>
          <a:bodyPr anchorCtr="0" anchor="t" bIns="45700" lIns="91425" spcFirstLastPara="1" rIns="91425" wrap="square" tIns="45700">
            <a:noAutofit/>
          </a:bodyPr>
          <a:lstStyle>
            <a:lvl1pPr indent="-228600" lvl="0" marL="457200" rtl="0" algn="ctr">
              <a:lnSpc>
                <a:spcPct val="100000"/>
              </a:lnSpc>
              <a:spcBef>
                <a:spcPts val="480"/>
              </a:spcBef>
              <a:spcAft>
                <a:spcPts val="0"/>
              </a:spcAft>
              <a:buSzPts val="2760"/>
              <a:buNone/>
              <a:defRPr sz="2400">
                <a:solidFill>
                  <a:schemeClr val="dk1"/>
                </a:solidFill>
              </a:defRPr>
            </a:lvl1pPr>
            <a:lvl2pPr indent="-228600" lvl="1" marL="914400" rtl="0" algn="l">
              <a:lnSpc>
                <a:spcPct val="100000"/>
              </a:lnSpc>
              <a:spcBef>
                <a:spcPts val="600"/>
              </a:spcBef>
              <a:spcAft>
                <a:spcPts val="0"/>
              </a:spcAft>
              <a:buSzPts val="2070"/>
              <a:buNone/>
              <a:defRPr sz="1800">
                <a:solidFill>
                  <a:srgbClr val="888888"/>
                </a:solidFill>
              </a:defRPr>
            </a:lvl2pPr>
            <a:lvl3pPr indent="-228600" lvl="2" marL="1371600" rtl="0" algn="l">
              <a:lnSpc>
                <a:spcPct val="100000"/>
              </a:lnSpc>
              <a:spcBef>
                <a:spcPts val="600"/>
              </a:spcBef>
              <a:spcAft>
                <a:spcPts val="0"/>
              </a:spcAft>
              <a:buSzPts val="1840"/>
              <a:buNone/>
              <a:defRPr sz="1600">
                <a:solidFill>
                  <a:srgbClr val="888888"/>
                </a:solidFill>
              </a:defRPr>
            </a:lvl3pPr>
            <a:lvl4pPr indent="-228600" lvl="3" marL="1828800" rtl="0" algn="l">
              <a:lnSpc>
                <a:spcPct val="100000"/>
              </a:lnSpc>
              <a:spcBef>
                <a:spcPts val="600"/>
              </a:spcBef>
              <a:spcAft>
                <a:spcPts val="0"/>
              </a:spcAft>
              <a:buSzPts val="1610"/>
              <a:buNone/>
              <a:defRPr sz="1400">
                <a:solidFill>
                  <a:srgbClr val="888888"/>
                </a:solidFill>
              </a:defRPr>
            </a:lvl4pPr>
            <a:lvl5pPr indent="-228600" lvl="4" marL="2286000" rtl="0" algn="l">
              <a:lnSpc>
                <a:spcPct val="100000"/>
              </a:lnSpc>
              <a:spcBef>
                <a:spcPts val="600"/>
              </a:spcBef>
              <a:spcAft>
                <a:spcPts val="0"/>
              </a:spcAft>
              <a:buSzPts val="1610"/>
              <a:buNone/>
              <a:defRPr sz="1400">
                <a:solidFill>
                  <a:srgbClr val="888888"/>
                </a:solidFill>
              </a:defRPr>
            </a:lvl5pPr>
            <a:lvl6pPr indent="-228600" lvl="5" marL="2743200" rtl="0" algn="l">
              <a:lnSpc>
                <a:spcPct val="100000"/>
              </a:lnSpc>
              <a:spcBef>
                <a:spcPts val="600"/>
              </a:spcBef>
              <a:spcAft>
                <a:spcPts val="0"/>
              </a:spcAft>
              <a:buSzPts val="1610"/>
              <a:buNone/>
              <a:defRPr sz="1400">
                <a:solidFill>
                  <a:srgbClr val="888888"/>
                </a:solidFill>
              </a:defRPr>
            </a:lvl6pPr>
            <a:lvl7pPr indent="-228600" lvl="6" marL="3200400" rtl="0" algn="l">
              <a:lnSpc>
                <a:spcPct val="100000"/>
              </a:lnSpc>
              <a:spcBef>
                <a:spcPts val="600"/>
              </a:spcBef>
              <a:spcAft>
                <a:spcPts val="0"/>
              </a:spcAft>
              <a:buSzPts val="1610"/>
              <a:buNone/>
              <a:defRPr sz="1400">
                <a:solidFill>
                  <a:srgbClr val="888888"/>
                </a:solidFill>
              </a:defRPr>
            </a:lvl7pPr>
            <a:lvl8pPr indent="-228600" lvl="7" marL="3657600" rtl="0" algn="l">
              <a:lnSpc>
                <a:spcPct val="100000"/>
              </a:lnSpc>
              <a:spcBef>
                <a:spcPts val="600"/>
              </a:spcBef>
              <a:spcAft>
                <a:spcPts val="0"/>
              </a:spcAft>
              <a:buSzPts val="1610"/>
              <a:buNone/>
              <a:defRPr sz="1400">
                <a:solidFill>
                  <a:srgbClr val="888888"/>
                </a:solidFill>
              </a:defRPr>
            </a:lvl8pPr>
            <a:lvl9pPr indent="-228600" lvl="8" marL="4114800" rtl="0" algn="l">
              <a:lnSpc>
                <a:spcPct val="100000"/>
              </a:lnSpc>
              <a:spcBef>
                <a:spcPts val="600"/>
              </a:spcBef>
              <a:spcAft>
                <a:spcPts val="600"/>
              </a:spcAft>
              <a:buSzPts val="1610"/>
              <a:buNone/>
              <a:defRPr sz="1400">
                <a:solidFill>
                  <a:srgbClr val="888888"/>
                </a:solidFill>
              </a:defRPr>
            </a:lvl9pPr>
          </a:lstStyle>
          <a:p/>
        </p:txBody>
      </p:sp>
      <p:sp>
        <p:nvSpPr>
          <p:cNvPr id="54" name="Google Shape;54;p20"/>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5" name="Google Shape;55;p20"/>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56" name="Google Shape;56;p20"/>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57" name="Google Shape;57;p20"/>
          <p:cNvCxnSpPr/>
          <p:nvPr/>
        </p:nvCxnSpPr>
        <p:spPr>
          <a:xfrm>
            <a:off x="2012723" y="3710585"/>
            <a:ext cx="81633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58" name="Shape 58"/>
        <p:cNvGrpSpPr/>
        <p:nvPr/>
      </p:nvGrpSpPr>
      <p:grpSpPr>
        <a:xfrm>
          <a:off x="0" y="0"/>
          <a:ext cx="0" cy="0"/>
          <a:chOff x="0" y="0"/>
          <a:chExt cx="0" cy="0"/>
        </a:xfrm>
      </p:grpSpPr>
      <p:sp>
        <p:nvSpPr>
          <p:cNvPr id="59" name="Google Shape;59;p21"/>
          <p:cNvSpPr txBox="1"/>
          <p:nvPr>
            <p:ph type="title"/>
          </p:nvPr>
        </p:nvSpPr>
        <p:spPr>
          <a:xfrm>
            <a:off x="1295402" y="982132"/>
            <a:ext cx="9601200" cy="13038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rgbClr val="262626"/>
              </a:buClr>
              <a:buSzPts val="4400"/>
              <a:buFont typeface="Garamond"/>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0" name="Google Shape;60;p21"/>
          <p:cNvSpPr txBox="1"/>
          <p:nvPr>
            <p:ph idx="1" type="body"/>
          </p:nvPr>
        </p:nvSpPr>
        <p:spPr>
          <a:xfrm>
            <a:off x="1295400" y="2658533"/>
            <a:ext cx="4718400" cy="576300"/>
          </a:xfrm>
          <a:prstGeom prst="rect">
            <a:avLst/>
          </a:prstGeom>
          <a:noFill/>
          <a:ln>
            <a:noFill/>
          </a:ln>
        </p:spPr>
        <p:txBody>
          <a:bodyPr anchorCtr="0" anchor="b" bIns="45700" lIns="91425" spcFirstLastPara="1" rIns="91425" wrap="square" tIns="45700">
            <a:noAutofit/>
          </a:bodyPr>
          <a:lstStyle>
            <a:lvl1pPr indent="-228600" lvl="0" marL="457200" rtl="0" algn="l">
              <a:lnSpc>
                <a:spcPct val="100000"/>
              </a:lnSpc>
              <a:spcBef>
                <a:spcPts val="672"/>
              </a:spcBef>
              <a:spcAft>
                <a:spcPts val="0"/>
              </a:spcAft>
              <a:buSzPts val="3220"/>
              <a:buNone/>
              <a:defRPr b="0" sz="2800">
                <a:solidFill>
                  <a:schemeClr val="accent1"/>
                </a:solidFill>
              </a:defRPr>
            </a:lvl1pPr>
            <a:lvl2pPr indent="-228600" lvl="1" marL="914400" rtl="0" algn="l">
              <a:lnSpc>
                <a:spcPct val="100000"/>
              </a:lnSpc>
              <a:spcBef>
                <a:spcPts val="600"/>
              </a:spcBef>
              <a:spcAft>
                <a:spcPts val="0"/>
              </a:spcAft>
              <a:buSzPts val="2300"/>
              <a:buNone/>
              <a:defRPr b="1" sz="2000"/>
            </a:lvl2pPr>
            <a:lvl3pPr indent="-228600" lvl="2" marL="1371600" rtl="0" algn="l">
              <a:lnSpc>
                <a:spcPct val="100000"/>
              </a:lnSpc>
              <a:spcBef>
                <a:spcPts val="600"/>
              </a:spcBef>
              <a:spcAft>
                <a:spcPts val="0"/>
              </a:spcAft>
              <a:buSzPts val="2070"/>
              <a:buNone/>
              <a:defRPr b="1" sz="1800"/>
            </a:lvl3pPr>
            <a:lvl4pPr indent="-228600" lvl="3" marL="1828800" rtl="0" algn="l">
              <a:lnSpc>
                <a:spcPct val="100000"/>
              </a:lnSpc>
              <a:spcBef>
                <a:spcPts val="600"/>
              </a:spcBef>
              <a:spcAft>
                <a:spcPts val="0"/>
              </a:spcAft>
              <a:buSzPts val="1840"/>
              <a:buNone/>
              <a:defRPr b="1" sz="1600"/>
            </a:lvl4pPr>
            <a:lvl5pPr indent="-228600" lvl="4" marL="2286000" rtl="0" algn="l">
              <a:lnSpc>
                <a:spcPct val="100000"/>
              </a:lnSpc>
              <a:spcBef>
                <a:spcPts val="600"/>
              </a:spcBef>
              <a:spcAft>
                <a:spcPts val="0"/>
              </a:spcAft>
              <a:buSzPts val="1840"/>
              <a:buNone/>
              <a:defRPr b="1" sz="1600"/>
            </a:lvl5pPr>
            <a:lvl6pPr indent="-228600" lvl="5" marL="2743200" rtl="0" algn="l">
              <a:lnSpc>
                <a:spcPct val="100000"/>
              </a:lnSpc>
              <a:spcBef>
                <a:spcPts val="600"/>
              </a:spcBef>
              <a:spcAft>
                <a:spcPts val="0"/>
              </a:spcAft>
              <a:buSzPts val="1840"/>
              <a:buNone/>
              <a:defRPr b="1" sz="1600"/>
            </a:lvl6pPr>
            <a:lvl7pPr indent="-228600" lvl="6" marL="3200400" rtl="0" algn="l">
              <a:lnSpc>
                <a:spcPct val="100000"/>
              </a:lnSpc>
              <a:spcBef>
                <a:spcPts val="600"/>
              </a:spcBef>
              <a:spcAft>
                <a:spcPts val="0"/>
              </a:spcAft>
              <a:buSzPts val="1840"/>
              <a:buNone/>
              <a:defRPr b="1" sz="1600"/>
            </a:lvl7pPr>
            <a:lvl8pPr indent="-228600" lvl="7" marL="3657600" rtl="0" algn="l">
              <a:lnSpc>
                <a:spcPct val="100000"/>
              </a:lnSpc>
              <a:spcBef>
                <a:spcPts val="600"/>
              </a:spcBef>
              <a:spcAft>
                <a:spcPts val="0"/>
              </a:spcAft>
              <a:buSzPts val="1840"/>
              <a:buNone/>
              <a:defRPr b="1" sz="1600"/>
            </a:lvl8pPr>
            <a:lvl9pPr indent="-228600" lvl="8" marL="4114800" rtl="0" algn="l">
              <a:lnSpc>
                <a:spcPct val="100000"/>
              </a:lnSpc>
              <a:spcBef>
                <a:spcPts val="600"/>
              </a:spcBef>
              <a:spcAft>
                <a:spcPts val="600"/>
              </a:spcAft>
              <a:buSzPts val="1840"/>
              <a:buNone/>
              <a:defRPr b="1" sz="1600"/>
            </a:lvl9pPr>
          </a:lstStyle>
          <a:p/>
        </p:txBody>
      </p:sp>
      <p:sp>
        <p:nvSpPr>
          <p:cNvPr id="61" name="Google Shape;61;p21"/>
          <p:cNvSpPr txBox="1"/>
          <p:nvPr>
            <p:ph idx="2" type="body"/>
          </p:nvPr>
        </p:nvSpPr>
        <p:spPr>
          <a:xfrm>
            <a:off x="1295400" y="3243262"/>
            <a:ext cx="4718400" cy="2632500"/>
          </a:xfrm>
          <a:prstGeom prst="rect">
            <a:avLst/>
          </a:prstGeom>
          <a:noFill/>
          <a:ln>
            <a:noFill/>
          </a:ln>
        </p:spPr>
        <p:txBody>
          <a:bodyPr anchorCtr="0" anchor="t" bIns="45700" lIns="91425" spcFirstLastPara="1" rIns="91425" wrap="square" tIns="45700">
            <a:noAutofit/>
          </a:bodyPr>
          <a:lstStyle>
            <a:lvl1pPr indent="-360045" lvl="0" marL="457200" rtl="0" algn="l">
              <a:lnSpc>
                <a:spcPct val="100000"/>
              </a:lnSpc>
              <a:spcBef>
                <a:spcPts val="360"/>
              </a:spcBef>
              <a:spcAft>
                <a:spcPts val="0"/>
              </a:spcAft>
              <a:buSzPts val="2070"/>
              <a:buChar char="•"/>
              <a:defRPr/>
            </a:lvl1pPr>
            <a:lvl2pPr indent="-360044" lvl="1" marL="914400" rtl="0" algn="l">
              <a:lnSpc>
                <a:spcPct val="100000"/>
              </a:lnSpc>
              <a:spcBef>
                <a:spcPts val="600"/>
              </a:spcBef>
              <a:spcAft>
                <a:spcPts val="0"/>
              </a:spcAft>
              <a:buSzPts val="2070"/>
              <a:buChar char="•"/>
              <a:defRPr/>
            </a:lvl2pPr>
            <a:lvl3pPr indent="-360044" lvl="2" marL="1371600" rtl="0" algn="l">
              <a:lnSpc>
                <a:spcPct val="100000"/>
              </a:lnSpc>
              <a:spcBef>
                <a:spcPts val="600"/>
              </a:spcBef>
              <a:spcAft>
                <a:spcPts val="0"/>
              </a:spcAft>
              <a:buSzPts val="2070"/>
              <a:buChar char="•"/>
              <a:defRPr/>
            </a:lvl3pPr>
            <a:lvl4pPr indent="-360044" lvl="3" marL="1828800" rtl="0" algn="l">
              <a:lnSpc>
                <a:spcPct val="100000"/>
              </a:lnSpc>
              <a:spcBef>
                <a:spcPts val="600"/>
              </a:spcBef>
              <a:spcAft>
                <a:spcPts val="0"/>
              </a:spcAft>
              <a:buSzPts val="2070"/>
              <a:buChar char="•"/>
              <a:defRPr/>
            </a:lvl4pPr>
            <a:lvl5pPr indent="-360045" lvl="4" marL="2286000" rtl="0" algn="l">
              <a:lnSpc>
                <a:spcPct val="100000"/>
              </a:lnSpc>
              <a:spcBef>
                <a:spcPts val="600"/>
              </a:spcBef>
              <a:spcAft>
                <a:spcPts val="0"/>
              </a:spcAft>
              <a:buSzPts val="2070"/>
              <a:buChar char="•"/>
              <a:defRPr/>
            </a:lvl5pPr>
            <a:lvl6pPr indent="-360045" lvl="5" marL="2743200" rtl="0" algn="l">
              <a:lnSpc>
                <a:spcPct val="100000"/>
              </a:lnSpc>
              <a:spcBef>
                <a:spcPts val="600"/>
              </a:spcBef>
              <a:spcAft>
                <a:spcPts val="0"/>
              </a:spcAft>
              <a:buSzPts val="2070"/>
              <a:buChar char="•"/>
              <a:defRPr/>
            </a:lvl6pPr>
            <a:lvl7pPr indent="-360045" lvl="6" marL="3200400" rtl="0" algn="l">
              <a:lnSpc>
                <a:spcPct val="100000"/>
              </a:lnSpc>
              <a:spcBef>
                <a:spcPts val="600"/>
              </a:spcBef>
              <a:spcAft>
                <a:spcPts val="0"/>
              </a:spcAft>
              <a:buSzPts val="2070"/>
              <a:buChar char="•"/>
              <a:defRPr/>
            </a:lvl7pPr>
            <a:lvl8pPr indent="-360045" lvl="7" marL="3657600" rtl="0" algn="l">
              <a:lnSpc>
                <a:spcPct val="100000"/>
              </a:lnSpc>
              <a:spcBef>
                <a:spcPts val="600"/>
              </a:spcBef>
              <a:spcAft>
                <a:spcPts val="0"/>
              </a:spcAft>
              <a:buSzPts val="2070"/>
              <a:buChar char="•"/>
              <a:defRPr/>
            </a:lvl8pPr>
            <a:lvl9pPr indent="-360045" lvl="8" marL="4114800" rtl="0" algn="l">
              <a:lnSpc>
                <a:spcPct val="100000"/>
              </a:lnSpc>
              <a:spcBef>
                <a:spcPts val="600"/>
              </a:spcBef>
              <a:spcAft>
                <a:spcPts val="600"/>
              </a:spcAft>
              <a:buSzPts val="2070"/>
              <a:buChar char="•"/>
              <a:defRPr/>
            </a:lvl9pPr>
          </a:lstStyle>
          <a:p/>
        </p:txBody>
      </p:sp>
      <p:sp>
        <p:nvSpPr>
          <p:cNvPr id="62" name="Google Shape;62;p21"/>
          <p:cNvSpPr txBox="1"/>
          <p:nvPr>
            <p:ph idx="3" type="body"/>
          </p:nvPr>
        </p:nvSpPr>
        <p:spPr>
          <a:xfrm>
            <a:off x="6180670" y="2658533"/>
            <a:ext cx="4718400" cy="576300"/>
          </a:xfrm>
          <a:prstGeom prst="rect">
            <a:avLst/>
          </a:prstGeom>
          <a:noFill/>
          <a:ln>
            <a:noFill/>
          </a:ln>
        </p:spPr>
        <p:txBody>
          <a:bodyPr anchorCtr="0" anchor="b" bIns="45700" lIns="91425" spcFirstLastPara="1" rIns="91425" wrap="square" tIns="45700">
            <a:noAutofit/>
          </a:bodyPr>
          <a:lstStyle>
            <a:lvl1pPr indent="-228600" lvl="0" marL="457200" rtl="0" algn="l">
              <a:lnSpc>
                <a:spcPct val="100000"/>
              </a:lnSpc>
              <a:spcBef>
                <a:spcPts val="672"/>
              </a:spcBef>
              <a:spcAft>
                <a:spcPts val="0"/>
              </a:spcAft>
              <a:buSzPts val="3220"/>
              <a:buNone/>
              <a:defRPr b="0" sz="2800">
                <a:solidFill>
                  <a:schemeClr val="accent1"/>
                </a:solidFill>
              </a:defRPr>
            </a:lvl1pPr>
            <a:lvl2pPr indent="-228600" lvl="1" marL="914400" rtl="0" algn="l">
              <a:lnSpc>
                <a:spcPct val="100000"/>
              </a:lnSpc>
              <a:spcBef>
                <a:spcPts val="600"/>
              </a:spcBef>
              <a:spcAft>
                <a:spcPts val="0"/>
              </a:spcAft>
              <a:buSzPts val="2300"/>
              <a:buNone/>
              <a:defRPr b="1" sz="2000"/>
            </a:lvl2pPr>
            <a:lvl3pPr indent="-228600" lvl="2" marL="1371600" rtl="0" algn="l">
              <a:lnSpc>
                <a:spcPct val="100000"/>
              </a:lnSpc>
              <a:spcBef>
                <a:spcPts val="600"/>
              </a:spcBef>
              <a:spcAft>
                <a:spcPts val="0"/>
              </a:spcAft>
              <a:buSzPts val="2070"/>
              <a:buNone/>
              <a:defRPr b="1" sz="1800"/>
            </a:lvl3pPr>
            <a:lvl4pPr indent="-228600" lvl="3" marL="1828800" rtl="0" algn="l">
              <a:lnSpc>
                <a:spcPct val="100000"/>
              </a:lnSpc>
              <a:spcBef>
                <a:spcPts val="600"/>
              </a:spcBef>
              <a:spcAft>
                <a:spcPts val="0"/>
              </a:spcAft>
              <a:buSzPts val="1840"/>
              <a:buNone/>
              <a:defRPr b="1" sz="1600"/>
            </a:lvl4pPr>
            <a:lvl5pPr indent="-228600" lvl="4" marL="2286000" rtl="0" algn="l">
              <a:lnSpc>
                <a:spcPct val="100000"/>
              </a:lnSpc>
              <a:spcBef>
                <a:spcPts val="600"/>
              </a:spcBef>
              <a:spcAft>
                <a:spcPts val="0"/>
              </a:spcAft>
              <a:buSzPts val="1840"/>
              <a:buNone/>
              <a:defRPr b="1" sz="1600"/>
            </a:lvl5pPr>
            <a:lvl6pPr indent="-228600" lvl="5" marL="2743200" rtl="0" algn="l">
              <a:lnSpc>
                <a:spcPct val="100000"/>
              </a:lnSpc>
              <a:spcBef>
                <a:spcPts val="600"/>
              </a:spcBef>
              <a:spcAft>
                <a:spcPts val="0"/>
              </a:spcAft>
              <a:buSzPts val="1840"/>
              <a:buNone/>
              <a:defRPr b="1" sz="1600"/>
            </a:lvl6pPr>
            <a:lvl7pPr indent="-228600" lvl="6" marL="3200400" rtl="0" algn="l">
              <a:lnSpc>
                <a:spcPct val="100000"/>
              </a:lnSpc>
              <a:spcBef>
                <a:spcPts val="600"/>
              </a:spcBef>
              <a:spcAft>
                <a:spcPts val="0"/>
              </a:spcAft>
              <a:buSzPts val="1840"/>
              <a:buNone/>
              <a:defRPr b="1" sz="1600"/>
            </a:lvl7pPr>
            <a:lvl8pPr indent="-228600" lvl="7" marL="3657600" rtl="0" algn="l">
              <a:lnSpc>
                <a:spcPct val="100000"/>
              </a:lnSpc>
              <a:spcBef>
                <a:spcPts val="600"/>
              </a:spcBef>
              <a:spcAft>
                <a:spcPts val="0"/>
              </a:spcAft>
              <a:buSzPts val="1840"/>
              <a:buNone/>
              <a:defRPr b="1" sz="1600"/>
            </a:lvl8pPr>
            <a:lvl9pPr indent="-228600" lvl="8" marL="4114800" rtl="0" algn="l">
              <a:lnSpc>
                <a:spcPct val="100000"/>
              </a:lnSpc>
              <a:spcBef>
                <a:spcPts val="600"/>
              </a:spcBef>
              <a:spcAft>
                <a:spcPts val="600"/>
              </a:spcAft>
              <a:buSzPts val="1840"/>
              <a:buNone/>
              <a:defRPr b="1" sz="1600"/>
            </a:lvl9pPr>
          </a:lstStyle>
          <a:p/>
        </p:txBody>
      </p:sp>
      <p:sp>
        <p:nvSpPr>
          <p:cNvPr id="63" name="Google Shape;63;p21"/>
          <p:cNvSpPr txBox="1"/>
          <p:nvPr>
            <p:ph idx="4" type="body"/>
          </p:nvPr>
        </p:nvSpPr>
        <p:spPr>
          <a:xfrm>
            <a:off x="6180670" y="3243262"/>
            <a:ext cx="4718400" cy="2632500"/>
          </a:xfrm>
          <a:prstGeom prst="rect">
            <a:avLst/>
          </a:prstGeom>
          <a:noFill/>
          <a:ln>
            <a:noFill/>
          </a:ln>
        </p:spPr>
        <p:txBody>
          <a:bodyPr anchorCtr="0" anchor="t" bIns="45700" lIns="91425" spcFirstLastPara="1" rIns="91425" wrap="square" tIns="45700">
            <a:noAutofit/>
          </a:bodyPr>
          <a:lstStyle>
            <a:lvl1pPr indent="-360045" lvl="0" marL="457200" rtl="0" algn="l">
              <a:lnSpc>
                <a:spcPct val="100000"/>
              </a:lnSpc>
              <a:spcBef>
                <a:spcPts val="360"/>
              </a:spcBef>
              <a:spcAft>
                <a:spcPts val="0"/>
              </a:spcAft>
              <a:buSzPts val="2070"/>
              <a:buChar char="•"/>
              <a:defRPr/>
            </a:lvl1pPr>
            <a:lvl2pPr indent="-360044" lvl="1" marL="914400" rtl="0" algn="l">
              <a:lnSpc>
                <a:spcPct val="100000"/>
              </a:lnSpc>
              <a:spcBef>
                <a:spcPts val="600"/>
              </a:spcBef>
              <a:spcAft>
                <a:spcPts val="0"/>
              </a:spcAft>
              <a:buSzPts val="2070"/>
              <a:buChar char="•"/>
              <a:defRPr/>
            </a:lvl2pPr>
            <a:lvl3pPr indent="-360044" lvl="2" marL="1371600" rtl="0" algn="l">
              <a:lnSpc>
                <a:spcPct val="100000"/>
              </a:lnSpc>
              <a:spcBef>
                <a:spcPts val="600"/>
              </a:spcBef>
              <a:spcAft>
                <a:spcPts val="0"/>
              </a:spcAft>
              <a:buSzPts val="2070"/>
              <a:buChar char="•"/>
              <a:defRPr/>
            </a:lvl3pPr>
            <a:lvl4pPr indent="-360044" lvl="3" marL="1828800" rtl="0" algn="l">
              <a:lnSpc>
                <a:spcPct val="100000"/>
              </a:lnSpc>
              <a:spcBef>
                <a:spcPts val="600"/>
              </a:spcBef>
              <a:spcAft>
                <a:spcPts val="0"/>
              </a:spcAft>
              <a:buSzPts val="2070"/>
              <a:buChar char="•"/>
              <a:defRPr/>
            </a:lvl4pPr>
            <a:lvl5pPr indent="-360045" lvl="4" marL="2286000" rtl="0" algn="l">
              <a:lnSpc>
                <a:spcPct val="100000"/>
              </a:lnSpc>
              <a:spcBef>
                <a:spcPts val="600"/>
              </a:spcBef>
              <a:spcAft>
                <a:spcPts val="0"/>
              </a:spcAft>
              <a:buSzPts val="2070"/>
              <a:buChar char="•"/>
              <a:defRPr/>
            </a:lvl5pPr>
            <a:lvl6pPr indent="-360045" lvl="5" marL="2743200" rtl="0" algn="l">
              <a:lnSpc>
                <a:spcPct val="100000"/>
              </a:lnSpc>
              <a:spcBef>
                <a:spcPts val="600"/>
              </a:spcBef>
              <a:spcAft>
                <a:spcPts val="0"/>
              </a:spcAft>
              <a:buSzPts val="2070"/>
              <a:buChar char="•"/>
              <a:defRPr/>
            </a:lvl6pPr>
            <a:lvl7pPr indent="-360045" lvl="6" marL="3200400" rtl="0" algn="l">
              <a:lnSpc>
                <a:spcPct val="100000"/>
              </a:lnSpc>
              <a:spcBef>
                <a:spcPts val="600"/>
              </a:spcBef>
              <a:spcAft>
                <a:spcPts val="0"/>
              </a:spcAft>
              <a:buSzPts val="2070"/>
              <a:buChar char="•"/>
              <a:defRPr/>
            </a:lvl7pPr>
            <a:lvl8pPr indent="-360045" lvl="7" marL="3657600" rtl="0" algn="l">
              <a:lnSpc>
                <a:spcPct val="100000"/>
              </a:lnSpc>
              <a:spcBef>
                <a:spcPts val="600"/>
              </a:spcBef>
              <a:spcAft>
                <a:spcPts val="0"/>
              </a:spcAft>
              <a:buSzPts val="2070"/>
              <a:buChar char="•"/>
              <a:defRPr/>
            </a:lvl8pPr>
            <a:lvl9pPr indent="-360045" lvl="8" marL="4114800" rtl="0" algn="l">
              <a:lnSpc>
                <a:spcPct val="100000"/>
              </a:lnSpc>
              <a:spcBef>
                <a:spcPts val="600"/>
              </a:spcBef>
              <a:spcAft>
                <a:spcPts val="600"/>
              </a:spcAft>
              <a:buSzPts val="2070"/>
              <a:buChar char="•"/>
              <a:defRPr/>
            </a:lvl9pPr>
          </a:lstStyle>
          <a:p/>
        </p:txBody>
      </p:sp>
      <p:sp>
        <p:nvSpPr>
          <p:cNvPr id="64" name="Google Shape;64;p21"/>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5" name="Google Shape;65;p21"/>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66" name="Google Shape;66;p21"/>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67" name="Google Shape;67;p21"/>
          <p:cNvCxnSpPr/>
          <p:nvPr/>
        </p:nvCxnSpPr>
        <p:spPr>
          <a:xfrm>
            <a:off x="1396169" y="2421466"/>
            <a:ext cx="9407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8" name="Shape 68"/>
        <p:cNvGrpSpPr/>
        <p:nvPr/>
      </p:nvGrpSpPr>
      <p:grpSpPr>
        <a:xfrm>
          <a:off x="0" y="0"/>
          <a:ext cx="0" cy="0"/>
          <a:chOff x="0" y="0"/>
          <a:chExt cx="0" cy="0"/>
        </a:xfrm>
      </p:grpSpPr>
      <p:sp>
        <p:nvSpPr>
          <p:cNvPr id="69" name="Google Shape;69;p22"/>
          <p:cNvSpPr txBox="1"/>
          <p:nvPr>
            <p:ph type="title"/>
          </p:nvPr>
        </p:nvSpPr>
        <p:spPr>
          <a:xfrm>
            <a:off x="1295402" y="982132"/>
            <a:ext cx="9601200" cy="1303800"/>
          </a:xfrm>
          <a:prstGeom prst="rect">
            <a:avLst/>
          </a:prstGeom>
          <a:noFill/>
          <a:ln>
            <a:noFill/>
          </a:ln>
        </p:spPr>
        <p:txBody>
          <a:bodyPr anchorCtr="0" anchor="ctr" bIns="45700" lIns="91425" spcFirstLastPara="1" rIns="91425" wrap="square" tIns="45700">
            <a:noAutofit/>
          </a:bodyPr>
          <a:lstStyle>
            <a:lvl1pPr lvl="0" rtl="0" algn="ctr">
              <a:lnSpc>
                <a:spcPct val="100000"/>
              </a:lnSpc>
              <a:spcBef>
                <a:spcPts val="0"/>
              </a:spcBef>
              <a:spcAft>
                <a:spcPts val="0"/>
              </a:spcAft>
              <a:buClr>
                <a:srgbClr val="262626"/>
              </a:buClr>
              <a:buSzPts val="18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0" name="Google Shape;70;p22"/>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1" name="Google Shape;71;p22"/>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2" name="Google Shape;72;p22"/>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cxnSp>
        <p:nvCxnSpPr>
          <p:cNvPr id="73" name="Google Shape;73;p22"/>
          <p:cNvCxnSpPr/>
          <p:nvPr/>
        </p:nvCxnSpPr>
        <p:spPr>
          <a:xfrm>
            <a:off x="1396169" y="2421466"/>
            <a:ext cx="9407400" cy="0"/>
          </a:xfrm>
          <a:prstGeom prst="straightConnector1">
            <a:avLst/>
          </a:prstGeom>
          <a:noFill/>
          <a:ln cap="flat" cmpd="sng" w="15875">
            <a:solidFill>
              <a:schemeClr val="accent1"/>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4" name="Shape 74"/>
        <p:cNvGrpSpPr/>
        <p:nvPr/>
      </p:nvGrpSpPr>
      <p:grpSpPr>
        <a:xfrm>
          <a:off x="0" y="0"/>
          <a:ext cx="0" cy="0"/>
          <a:chOff x="0" y="0"/>
          <a:chExt cx="0" cy="0"/>
        </a:xfrm>
      </p:grpSpPr>
      <p:sp>
        <p:nvSpPr>
          <p:cNvPr id="75" name="Google Shape;75;p23"/>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6" name="Google Shape;76;p23"/>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77" name="Google Shape;77;p23"/>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78" name="Shape 78"/>
        <p:cNvGrpSpPr/>
        <p:nvPr/>
      </p:nvGrpSpPr>
      <p:grpSpPr>
        <a:xfrm>
          <a:off x="0" y="0"/>
          <a:ext cx="0" cy="0"/>
          <a:chOff x="0" y="0"/>
          <a:chExt cx="0" cy="0"/>
        </a:xfrm>
      </p:grpSpPr>
      <p:sp>
        <p:nvSpPr>
          <p:cNvPr id="79" name="Google Shape;79;p24"/>
          <p:cNvSpPr txBox="1"/>
          <p:nvPr>
            <p:ph type="title"/>
          </p:nvPr>
        </p:nvSpPr>
        <p:spPr>
          <a:xfrm>
            <a:off x="1295399" y="1883832"/>
            <a:ext cx="6241800" cy="1371600"/>
          </a:xfrm>
          <a:prstGeom prst="rect">
            <a:avLst/>
          </a:prstGeom>
          <a:noFill/>
          <a:ln>
            <a:noFill/>
          </a:ln>
        </p:spPr>
        <p:txBody>
          <a:bodyPr anchorCtr="0" anchor="b" bIns="45700" lIns="91425" spcFirstLastPara="1" rIns="91425" wrap="square" tIns="45700">
            <a:noAutofit/>
          </a:bodyPr>
          <a:lstStyle>
            <a:lvl1pPr lvl="0" rtl="0" algn="ctr">
              <a:lnSpc>
                <a:spcPct val="100000"/>
              </a:lnSpc>
              <a:spcBef>
                <a:spcPts val="0"/>
              </a:spcBef>
              <a:spcAft>
                <a:spcPts val="0"/>
              </a:spcAft>
              <a:buClr>
                <a:srgbClr val="262626"/>
              </a:buClr>
              <a:buSzPts val="2800"/>
              <a:buFont typeface="Garamond"/>
              <a:buNone/>
              <a:defRPr b="0" sz="2800"/>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0" name="Google Shape;80;p24"/>
          <p:cNvSpPr/>
          <p:nvPr>
            <p:ph idx="2" type="pic"/>
          </p:nvPr>
        </p:nvSpPr>
        <p:spPr>
          <a:xfrm>
            <a:off x="8094831" y="1041400"/>
            <a:ext cx="3063300" cy="4775100"/>
          </a:xfrm>
          <a:prstGeom prst="roundRect">
            <a:avLst>
              <a:gd fmla="val 0" name="adj"/>
            </a:avLst>
          </a:prstGeom>
          <a:noFill/>
          <a:ln cap="flat" cmpd="thickThin" w="57150">
            <a:solidFill>
              <a:srgbClr val="7F7F7F"/>
            </a:solidFill>
            <a:prstDash val="solid"/>
            <a:miter lim="800000"/>
            <a:headEnd len="sm" w="sm" type="none"/>
            <a:tailEnd len="sm" w="sm" type="none"/>
          </a:ln>
        </p:spPr>
        <p:txBody>
          <a:bodyPr anchorCtr="0" anchor="t" bIns="45700" lIns="91425" spcFirstLastPara="1" rIns="91425" wrap="square" tIns="45700">
            <a:noAutofit/>
          </a:bodyPr>
          <a:lstStyle>
            <a:lvl1pPr lvl="0" marR="0" rtl="0" algn="ctr">
              <a:lnSpc>
                <a:spcPct val="100000"/>
              </a:lnSpc>
              <a:spcBef>
                <a:spcPts val="32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1pPr>
            <a:lvl2pPr lvl="1"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2pPr>
            <a:lvl3pPr lvl="2"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3pPr>
            <a:lvl4pPr lvl="3"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4pPr>
            <a:lvl5pPr lvl="4"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5pPr>
            <a:lvl6pPr lvl="5"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6pPr>
            <a:lvl7pPr lvl="6"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7pPr>
            <a:lvl8pPr lvl="7" marR="0" rtl="0" algn="l">
              <a:lnSpc>
                <a:spcPct val="100000"/>
              </a:lnSpc>
              <a:spcBef>
                <a:spcPts val="600"/>
              </a:spcBef>
              <a:spcAft>
                <a:spcPts val="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8pPr>
            <a:lvl9pPr lvl="8" marR="0" rtl="0" algn="l">
              <a:lnSpc>
                <a:spcPct val="100000"/>
              </a:lnSpc>
              <a:spcBef>
                <a:spcPts val="600"/>
              </a:spcBef>
              <a:spcAft>
                <a:spcPts val="600"/>
              </a:spcAft>
              <a:buClr>
                <a:schemeClr val="accent1"/>
              </a:buClr>
              <a:buSzPts val="1840"/>
              <a:buFont typeface="Arial"/>
              <a:buNone/>
              <a:defRPr b="0" i="0" sz="1600" u="none" cap="none" strike="noStrike">
                <a:solidFill>
                  <a:srgbClr val="262626"/>
                </a:solidFill>
                <a:latin typeface="Garamond"/>
                <a:ea typeface="Garamond"/>
                <a:cs typeface="Garamond"/>
                <a:sym typeface="Garamond"/>
              </a:defRPr>
            </a:lvl9pPr>
          </a:lstStyle>
          <a:p/>
        </p:txBody>
      </p:sp>
      <p:sp>
        <p:nvSpPr>
          <p:cNvPr id="81" name="Google Shape;81;p24"/>
          <p:cNvSpPr txBox="1"/>
          <p:nvPr>
            <p:ph idx="1" type="body"/>
          </p:nvPr>
        </p:nvSpPr>
        <p:spPr>
          <a:xfrm>
            <a:off x="1295399" y="3255432"/>
            <a:ext cx="6241800" cy="1828800"/>
          </a:xfrm>
          <a:prstGeom prst="rect">
            <a:avLst/>
          </a:prstGeom>
          <a:noFill/>
          <a:ln>
            <a:noFill/>
          </a:ln>
        </p:spPr>
        <p:txBody>
          <a:bodyPr anchorCtr="0" anchor="t" bIns="45700" lIns="91425" spcFirstLastPara="1" rIns="91425" wrap="square" tIns="45700">
            <a:noAutofit/>
          </a:bodyPr>
          <a:lstStyle>
            <a:lvl1pPr indent="-228600" lvl="0" marL="457200" rtl="0" algn="ctr">
              <a:lnSpc>
                <a:spcPct val="100000"/>
              </a:lnSpc>
              <a:spcBef>
                <a:spcPts val="360"/>
              </a:spcBef>
              <a:spcAft>
                <a:spcPts val="0"/>
              </a:spcAft>
              <a:buSzPts val="2070"/>
              <a:buNone/>
              <a:defRPr sz="1800"/>
            </a:lvl1pPr>
            <a:lvl2pPr indent="-228600" lvl="1" marL="914400" rtl="0" algn="l">
              <a:lnSpc>
                <a:spcPct val="100000"/>
              </a:lnSpc>
              <a:spcBef>
                <a:spcPts val="600"/>
              </a:spcBef>
              <a:spcAft>
                <a:spcPts val="0"/>
              </a:spcAft>
              <a:buSzPts val="1380"/>
              <a:buNone/>
              <a:defRPr sz="1200"/>
            </a:lvl2pPr>
            <a:lvl3pPr indent="-228600" lvl="2" marL="1371600" rtl="0" algn="l">
              <a:lnSpc>
                <a:spcPct val="100000"/>
              </a:lnSpc>
              <a:spcBef>
                <a:spcPts val="600"/>
              </a:spcBef>
              <a:spcAft>
                <a:spcPts val="0"/>
              </a:spcAft>
              <a:buSzPts val="1150"/>
              <a:buNone/>
              <a:defRPr sz="1000"/>
            </a:lvl3pPr>
            <a:lvl4pPr indent="-228600" lvl="3" marL="1828800" rtl="0" algn="l">
              <a:lnSpc>
                <a:spcPct val="100000"/>
              </a:lnSpc>
              <a:spcBef>
                <a:spcPts val="600"/>
              </a:spcBef>
              <a:spcAft>
                <a:spcPts val="0"/>
              </a:spcAft>
              <a:buSzPts val="1035"/>
              <a:buNone/>
              <a:defRPr sz="900"/>
            </a:lvl4pPr>
            <a:lvl5pPr indent="-228600" lvl="4" marL="2286000" rtl="0" algn="l">
              <a:lnSpc>
                <a:spcPct val="100000"/>
              </a:lnSpc>
              <a:spcBef>
                <a:spcPts val="600"/>
              </a:spcBef>
              <a:spcAft>
                <a:spcPts val="0"/>
              </a:spcAft>
              <a:buSzPts val="1035"/>
              <a:buNone/>
              <a:defRPr sz="900"/>
            </a:lvl5pPr>
            <a:lvl6pPr indent="-228600" lvl="5" marL="2743200" rtl="0" algn="l">
              <a:lnSpc>
                <a:spcPct val="100000"/>
              </a:lnSpc>
              <a:spcBef>
                <a:spcPts val="600"/>
              </a:spcBef>
              <a:spcAft>
                <a:spcPts val="0"/>
              </a:spcAft>
              <a:buSzPts val="1035"/>
              <a:buNone/>
              <a:defRPr sz="900"/>
            </a:lvl6pPr>
            <a:lvl7pPr indent="-228600" lvl="6" marL="3200400" rtl="0" algn="l">
              <a:lnSpc>
                <a:spcPct val="100000"/>
              </a:lnSpc>
              <a:spcBef>
                <a:spcPts val="600"/>
              </a:spcBef>
              <a:spcAft>
                <a:spcPts val="0"/>
              </a:spcAft>
              <a:buSzPts val="1035"/>
              <a:buNone/>
              <a:defRPr sz="900"/>
            </a:lvl7pPr>
            <a:lvl8pPr indent="-228600" lvl="7" marL="3657600" rtl="0" algn="l">
              <a:lnSpc>
                <a:spcPct val="100000"/>
              </a:lnSpc>
              <a:spcBef>
                <a:spcPts val="600"/>
              </a:spcBef>
              <a:spcAft>
                <a:spcPts val="0"/>
              </a:spcAft>
              <a:buSzPts val="1035"/>
              <a:buNone/>
              <a:defRPr sz="900"/>
            </a:lvl8pPr>
            <a:lvl9pPr indent="-228600" lvl="8" marL="4114800" rtl="0" algn="l">
              <a:lnSpc>
                <a:spcPct val="100000"/>
              </a:lnSpc>
              <a:spcBef>
                <a:spcPts val="600"/>
              </a:spcBef>
              <a:spcAft>
                <a:spcPts val="600"/>
              </a:spcAft>
              <a:buSzPts val="1035"/>
              <a:buNone/>
              <a:defRPr sz="900"/>
            </a:lvl9pPr>
          </a:lstStyle>
          <a:p/>
        </p:txBody>
      </p:sp>
      <p:sp>
        <p:nvSpPr>
          <p:cNvPr id="82" name="Google Shape;82;p24"/>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rtl="0" algn="r">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3" name="Google Shape;83;p24"/>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rtl="0" algn="l">
              <a:lnSpc>
                <a:spcPct val="100000"/>
              </a:lnSpc>
              <a:spcBef>
                <a:spcPts val="0"/>
              </a:spcBef>
              <a:spcAft>
                <a:spcPts val="0"/>
              </a:spcAft>
              <a:buSzPts val="1400"/>
              <a:buNone/>
              <a:defRPr/>
            </a:lvl1pPr>
            <a:lvl2pPr lvl="1" rtl="0" algn="l">
              <a:lnSpc>
                <a:spcPct val="100000"/>
              </a:lnSpc>
              <a:spcBef>
                <a:spcPts val="0"/>
              </a:spcBef>
              <a:spcAft>
                <a:spcPts val="0"/>
              </a:spcAft>
              <a:buSzPts val="1400"/>
              <a:buNone/>
              <a:defRPr/>
            </a:lvl2pPr>
            <a:lvl3pPr lvl="2" rtl="0" algn="l">
              <a:lnSpc>
                <a:spcPct val="100000"/>
              </a:lnSpc>
              <a:spcBef>
                <a:spcPts val="0"/>
              </a:spcBef>
              <a:spcAft>
                <a:spcPts val="0"/>
              </a:spcAft>
              <a:buSzPts val="1400"/>
              <a:buNone/>
              <a:defRPr/>
            </a:lvl3pPr>
            <a:lvl4pPr lvl="3" rtl="0" algn="l">
              <a:lnSpc>
                <a:spcPct val="100000"/>
              </a:lnSpc>
              <a:spcBef>
                <a:spcPts val="0"/>
              </a:spcBef>
              <a:spcAft>
                <a:spcPts val="0"/>
              </a:spcAft>
              <a:buSzPts val="1400"/>
              <a:buNone/>
              <a:defRPr/>
            </a:lvl4pPr>
            <a:lvl5pPr lvl="4" rtl="0" algn="l">
              <a:lnSpc>
                <a:spcPct val="100000"/>
              </a:lnSpc>
              <a:spcBef>
                <a:spcPts val="0"/>
              </a:spcBef>
              <a:spcAft>
                <a:spcPts val="0"/>
              </a:spcAft>
              <a:buSzPts val="1400"/>
              <a:buNone/>
              <a:defRPr/>
            </a:lvl5pPr>
            <a:lvl6pPr lvl="5" rtl="0" algn="l">
              <a:lnSpc>
                <a:spcPct val="100000"/>
              </a:lnSpc>
              <a:spcBef>
                <a:spcPts val="0"/>
              </a:spcBef>
              <a:spcAft>
                <a:spcPts val="0"/>
              </a:spcAft>
              <a:buSzPts val="1400"/>
              <a:buNone/>
              <a:defRPr/>
            </a:lvl6pPr>
            <a:lvl7pPr lvl="6" rtl="0" algn="l">
              <a:lnSpc>
                <a:spcPct val="100000"/>
              </a:lnSpc>
              <a:spcBef>
                <a:spcPts val="0"/>
              </a:spcBef>
              <a:spcAft>
                <a:spcPts val="0"/>
              </a:spcAft>
              <a:buSzPts val="1400"/>
              <a:buNone/>
              <a:defRPr/>
            </a:lvl7pPr>
            <a:lvl8pPr lvl="7" rtl="0" algn="l">
              <a:lnSpc>
                <a:spcPct val="100000"/>
              </a:lnSpc>
              <a:spcBef>
                <a:spcPts val="0"/>
              </a:spcBef>
              <a:spcAft>
                <a:spcPts val="0"/>
              </a:spcAft>
              <a:buSzPts val="1400"/>
              <a:buNone/>
              <a:defRPr/>
            </a:lvl8pPr>
            <a:lvl9pPr lvl="8" rtl="0" algn="l">
              <a:lnSpc>
                <a:spcPct val="100000"/>
              </a:lnSpc>
              <a:spcBef>
                <a:spcPts val="0"/>
              </a:spcBef>
              <a:spcAft>
                <a:spcPts val="0"/>
              </a:spcAft>
              <a:buSzPts val="1400"/>
              <a:buNone/>
              <a:defRPr/>
            </a:lvl9pPr>
          </a:lstStyle>
          <a:p/>
        </p:txBody>
      </p:sp>
      <p:sp>
        <p:nvSpPr>
          <p:cNvPr id="84" name="Google Shape;84;p24"/>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7.xml"/><Relationship Id="rId11" Type="http://schemas.openxmlformats.org/officeDocument/2006/relationships/slideLayout" Target="../slideLayouts/slideLayout8.xml"/><Relationship Id="rId10" Type="http://schemas.openxmlformats.org/officeDocument/2006/relationships/slideLayout" Target="../slideLayouts/slideLayout7.xml"/><Relationship Id="rId21" Type="http://schemas.openxmlformats.org/officeDocument/2006/relationships/theme" Target="../theme/theme2.xml"/><Relationship Id="rId13" Type="http://schemas.openxmlformats.org/officeDocument/2006/relationships/slideLayout" Target="../slideLayouts/slideLayout10.xml"/><Relationship Id="rId12" Type="http://schemas.openxmlformats.org/officeDocument/2006/relationships/slideLayout" Target="../slideLayouts/slideLayout9.xml"/><Relationship Id="rId1" Type="http://schemas.openxmlformats.org/officeDocument/2006/relationships/image" Target="../media/image4.jpg"/><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slideLayout" Target="../slideLayouts/slideLayout1.xml"/><Relationship Id="rId9" Type="http://schemas.openxmlformats.org/officeDocument/2006/relationships/slideLayout" Target="../slideLayouts/slideLayout6.xml"/><Relationship Id="rId15" Type="http://schemas.openxmlformats.org/officeDocument/2006/relationships/slideLayout" Target="../slideLayouts/slideLayout12.xml"/><Relationship Id="rId14" Type="http://schemas.openxmlformats.org/officeDocument/2006/relationships/slideLayout" Target="../slideLayouts/slideLayout11.xml"/><Relationship Id="rId17" Type="http://schemas.openxmlformats.org/officeDocument/2006/relationships/slideLayout" Target="../slideLayouts/slideLayout14.xml"/><Relationship Id="rId16" Type="http://schemas.openxmlformats.org/officeDocument/2006/relationships/slideLayout" Target="../slideLayouts/slideLayout13.xml"/><Relationship Id="rId5" Type="http://schemas.openxmlformats.org/officeDocument/2006/relationships/slideLayout" Target="../slideLayouts/slideLayout2.xml"/><Relationship Id="rId19" Type="http://schemas.openxmlformats.org/officeDocument/2006/relationships/slideLayout" Target="../slideLayouts/slideLayout16.xml"/><Relationship Id="rId6" Type="http://schemas.openxmlformats.org/officeDocument/2006/relationships/slideLayout" Target="../slideLayouts/slideLayout3.xml"/><Relationship Id="rId18" Type="http://schemas.openxmlformats.org/officeDocument/2006/relationships/slideLayout" Target="../slideLayouts/slideLayout15.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 name="Shape 5"/>
        <p:cNvGrpSpPr/>
        <p:nvPr/>
      </p:nvGrpSpPr>
      <p:grpSpPr>
        <a:xfrm>
          <a:off x="0" y="0"/>
          <a:ext cx="0" cy="0"/>
          <a:chOff x="0" y="0"/>
          <a:chExt cx="0" cy="0"/>
        </a:xfrm>
      </p:grpSpPr>
      <p:grpSp>
        <p:nvGrpSpPr>
          <p:cNvPr id="6" name="Google Shape;6;p15"/>
          <p:cNvGrpSpPr/>
          <p:nvPr/>
        </p:nvGrpSpPr>
        <p:grpSpPr>
          <a:xfrm>
            <a:off x="-15736" y="0"/>
            <a:ext cx="12229962" cy="6856215"/>
            <a:chOff x="-15736" y="0"/>
            <a:chExt cx="12229962" cy="6856215"/>
          </a:xfrm>
        </p:grpSpPr>
        <p:pic>
          <p:nvPicPr>
            <p:cNvPr descr="HD-PanelContent.png" id="7" name="Google Shape;7;p15"/>
            <p:cNvPicPr preferRelativeResize="0"/>
            <p:nvPr/>
          </p:nvPicPr>
          <p:blipFill rotWithShape="1">
            <a:blip r:embed="rId2">
              <a:alphaModFix/>
            </a:blip>
            <a:srcRect b="0" l="0" r="0" t="0"/>
            <a:stretch/>
          </p:blipFill>
          <p:spPr>
            <a:xfrm>
              <a:off x="0" y="0"/>
              <a:ext cx="12188827" cy="6856215"/>
            </a:xfrm>
            <a:prstGeom prst="rect">
              <a:avLst/>
            </a:prstGeom>
            <a:noFill/>
            <a:ln>
              <a:noFill/>
            </a:ln>
          </p:spPr>
        </p:pic>
        <p:sp>
          <p:nvSpPr>
            <p:cNvPr id="8" name="Google Shape;8;p15"/>
            <p:cNvSpPr/>
            <p:nvPr/>
          </p:nvSpPr>
          <p:spPr>
            <a:xfrm>
              <a:off x="608012" y="609600"/>
              <a:ext cx="10972800" cy="5638800"/>
            </a:xfrm>
            <a:prstGeom prst="rect">
              <a:avLst/>
            </a:prstGeom>
            <a:noFill/>
            <a:ln cap="flat" cmpd="sng" w="15875">
              <a:solidFill>
                <a:schemeClr val="accent1"/>
              </a:solidFill>
              <a:prstDash val="solid"/>
              <a:miter lim="800000"/>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HDRibbonContent-UniformTrim.png" id="9" name="Google Shape;9;p15"/>
            <p:cNvPicPr preferRelativeResize="0"/>
            <p:nvPr/>
          </p:nvPicPr>
          <p:blipFill rotWithShape="1">
            <a:blip r:embed="rId3">
              <a:alphaModFix/>
            </a:blip>
            <a:srcRect b="0" l="0" r="0" t="0"/>
            <a:stretch/>
          </p:blipFill>
          <p:spPr>
            <a:xfrm>
              <a:off x="-15736" y="3153832"/>
              <a:ext cx="777240" cy="606425"/>
            </a:xfrm>
            <a:prstGeom prst="rect">
              <a:avLst/>
            </a:prstGeom>
            <a:noFill/>
            <a:ln>
              <a:noFill/>
            </a:ln>
          </p:spPr>
        </p:pic>
        <p:pic>
          <p:nvPicPr>
            <p:cNvPr descr="HDRibbonContent-UniformTrim.png" id="10" name="Google Shape;10;p15"/>
            <p:cNvPicPr preferRelativeResize="0"/>
            <p:nvPr/>
          </p:nvPicPr>
          <p:blipFill rotWithShape="1">
            <a:blip r:embed="rId3">
              <a:alphaModFix/>
            </a:blip>
            <a:srcRect b="0" l="0" r="0" t="0"/>
            <a:stretch/>
          </p:blipFill>
          <p:spPr>
            <a:xfrm>
              <a:off x="11436986" y="3153832"/>
              <a:ext cx="777240" cy="606425"/>
            </a:xfrm>
            <a:prstGeom prst="rect">
              <a:avLst/>
            </a:prstGeom>
            <a:noFill/>
            <a:ln>
              <a:noFill/>
            </a:ln>
          </p:spPr>
        </p:pic>
      </p:grpSp>
      <p:sp>
        <p:nvSpPr>
          <p:cNvPr id="11" name="Google Shape;11;p15"/>
          <p:cNvSpPr txBox="1"/>
          <p:nvPr>
            <p:ph type="title"/>
          </p:nvPr>
        </p:nvSpPr>
        <p:spPr>
          <a:xfrm>
            <a:off x="1295402" y="982132"/>
            <a:ext cx="9601200" cy="13038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262626"/>
              </a:buClr>
              <a:buSzPts val="4400"/>
              <a:buFont typeface="Garamond"/>
              <a:buNone/>
              <a:defRPr b="0" i="0" sz="4400" u="none" cap="none" strike="noStrike">
                <a:solidFill>
                  <a:srgbClr val="262626"/>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2"/>
                </a:solidFill>
                <a:latin typeface="Arial"/>
                <a:ea typeface="Arial"/>
                <a:cs typeface="Arial"/>
                <a:sym typeface="Arial"/>
              </a:defRPr>
            </a:lvl9pPr>
          </a:lstStyle>
          <a:p/>
        </p:txBody>
      </p:sp>
      <p:sp>
        <p:nvSpPr>
          <p:cNvPr id="12" name="Google Shape;12;p15"/>
          <p:cNvSpPr txBox="1"/>
          <p:nvPr>
            <p:ph idx="1" type="body"/>
          </p:nvPr>
        </p:nvSpPr>
        <p:spPr>
          <a:xfrm>
            <a:off x="1295401" y="2556932"/>
            <a:ext cx="9601200" cy="3318900"/>
          </a:xfrm>
          <a:prstGeom prst="rect">
            <a:avLst/>
          </a:prstGeom>
          <a:noFill/>
          <a:ln>
            <a:noFill/>
          </a:ln>
        </p:spPr>
        <p:txBody>
          <a:bodyPr anchorCtr="0" anchor="t" bIns="45700" lIns="91425" spcFirstLastPara="1" rIns="91425" wrap="square" tIns="45700">
            <a:noAutofit/>
          </a:bodyPr>
          <a:lstStyle>
            <a:lvl1pPr indent="-403860" lvl="0" marL="457200" marR="0" rtl="0" algn="l">
              <a:lnSpc>
                <a:spcPct val="100000"/>
              </a:lnSpc>
              <a:spcBef>
                <a:spcPts val="480"/>
              </a:spcBef>
              <a:spcAft>
                <a:spcPts val="0"/>
              </a:spcAft>
              <a:buClr>
                <a:schemeClr val="accent1"/>
              </a:buClr>
              <a:buSzPts val="2760"/>
              <a:buFont typeface="Arial"/>
              <a:buChar char="•"/>
              <a:defRPr b="0" i="0" sz="2400" u="none" cap="none" strike="noStrike">
                <a:solidFill>
                  <a:srgbClr val="262626"/>
                </a:solidFill>
                <a:latin typeface="Garamond"/>
                <a:ea typeface="Garamond"/>
                <a:cs typeface="Garamond"/>
                <a:sym typeface="Garamond"/>
              </a:defRPr>
            </a:lvl1pPr>
            <a:lvl2pPr indent="-374650" lvl="1" marL="914400" marR="0" rtl="0" algn="l">
              <a:lnSpc>
                <a:spcPct val="100000"/>
              </a:lnSpc>
              <a:spcBef>
                <a:spcPts val="600"/>
              </a:spcBef>
              <a:spcAft>
                <a:spcPts val="0"/>
              </a:spcAft>
              <a:buClr>
                <a:schemeClr val="accent1"/>
              </a:buClr>
              <a:buSzPts val="2300"/>
              <a:buFont typeface="Arial"/>
              <a:buChar char="•"/>
              <a:defRPr b="0" i="0" sz="2000" u="none" cap="none" strike="noStrike">
                <a:solidFill>
                  <a:srgbClr val="262626"/>
                </a:solidFill>
                <a:latin typeface="Garamond"/>
                <a:ea typeface="Garamond"/>
                <a:cs typeface="Garamond"/>
                <a:sym typeface="Garamond"/>
              </a:defRPr>
            </a:lvl2pPr>
            <a:lvl3pPr indent="-360044" lvl="2" marL="1371600" marR="0" rtl="0" algn="l">
              <a:lnSpc>
                <a:spcPct val="100000"/>
              </a:lnSpc>
              <a:spcBef>
                <a:spcPts val="600"/>
              </a:spcBef>
              <a:spcAft>
                <a:spcPts val="0"/>
              </a:spcAft>
              <a:buClr>
                <a:schemeClr val="accent1"/>
              </a:buClr>
              <a:buSzPts val="2070"/>
              <a:buFont typeface="Arial"/>
              <a:buChar char="•"/>
              <a:defRPr b="0" i="0" sz="1800" u="none" cap="none" strike="noStrike">
                <a:solidFill>
                  <a:srgbClr val="262626"/>
                </a:solidFill>
                <a:latin typeface="Garamond"/>
                <a:ea typeface="Garamond"/>
                <a:cs typeface="Garamond"/>
                <a:sym typeface="Garamond"/>
              </a:defRPr>
            </a:lvl3pPr>
            <a:lvl4pPr indent="-345439" lvl="3" marL="1828800" marR="0" rtl="0" algn="l">
              <a:lnSpc>
                <a:spcPct val="100000"/>
              </a:lnSpc>
              <a:spcBef>
                <a:spcPts val="600"/>
              </a:spcBef>
              <a:spcAft>
                <a:spcPts val="0"/>
              </a:spcAft>
              <a:buClr>
                <a:schemeClr val="accent1"/>
              </a:buClr>
              <a:buSzPts val="1840"/>
              <a:buFont typeface="Arial"/>
              <a:buChar char="•"/>
              <a:defRPr b="0" i="0" sz="1600" u="none" cap="none" strike="noStrike">
                <a:solidFill>
                  <a:srgbClr val="262626"/>
                </a:solidFill>
                <a:latin typeface="Garamond"/>
                <a:ea typeface="Garamond"/>
                <a:cs typeface="Garamond"/>
                <a:sym typeface="Garamond"/>
              </a:defRPr>
            </a:lvl4pPr>
            <a:lvl5pPr indent="-330835" lvl="4" marL="2286000" marR="0" rtl="0" algn="l">
              <a:lnSpc>
                <a:spcPct val="100000"/>
              </a:lnSpc>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5pPr>
            <a:lvl6pPr indent="-330835" lvl="5" marL="2743200" marR="0" rtl="0" algn="l">
              <a:lnSpc>
                <a:spcPct val="100000"/>
              </a:lnSpc>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6pPr>
            <a:lvl7pPr indent="-330835" lvl="6" marL="3200400" marR="0" rtl="0" algn="l">
              <a:lnSpc>
                <a:spcPct val="100000"/>
              </a:lnSpc>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7pPr>
            <a:lvl8pPr indent="-330834" lvl="7" marL="3657600" marR="0" rtl="0" algn="l">
              <a:lnSpc>
                <a:spcPct val="100000"/>
              </a:lnSpc>
              <a:spcBef>
                <a:spcPts val="600"/>
              </a:spcBef>
              <a:spcAft>
                <a:spcPts val="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8pPr>
            <a:lvl9pPr indent="-330834" lvl="8" marL="4114800" marR="0" rtl="0" algn="l">
              <a:lnSpc>
                <a:spcPct val="100000"/>
              </a:lnSpc>
              <a:spcBef>
                <a:spcPts val="600"/>
              </a:spcBef>
              <a:spcAft>
                <a:spcPts val="600"/>
              </a:spcAft>
              <a:buClr>
                <a:schemeClr val="accent1"/>
              </a:buClr>
              <a:buSzPts val="1610"/>
              <a:buFont typeface="Arial"/>
              <a:buChar char="•"/>
              <a:defRPr b="0" i="0" sz="1400" u="none" cap="none" strike="noStrike">
                <a:solidFill>
                  <a:srgbClr val="262626"/>
                </a:solidFill>
                <a:latin typeface="Garamond"/>
                <a:ea typeface="Garamond"/>
                <a:cs typeface="Garamond"/>
                <a:sym typeface="Garamond"/>
              </a:defRPr>
            </a:lvl9pPr>
          </a:lstStyle>
          <a:p/>
        </p:txBody>
      </p:sp>
      <p:sp>
        <p:nvSpPr>
          <p:cNvPr id="13" name="Google Shape;13;p15"/>
          <p:cNvSpPr txBox="1"/>
          <p:nvPr>
            <p:ph idx="10" type="dt"/>
          </p:nvPr>
        </p:nvSpPr>
        <p:spPr>
          <a:xfrm>
            <a:off x="8677501" y="5969000"/>
            <a:ext cx="1600200" cy="2793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000" u="none" cap="none" strike="noStrike">
                <a:solidFill>
                  <a:schemeClr val="dk1"/>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9pPr>
          </a:lstStyle>
          <a:p/>
        </p:txBody>
      </p:sp>
      <p:sp>
        <p:nvSpPr>
          <p:cNvPr id="14" name="Google Shape;14;p15"/>
          <p:cNvSpPr txBox="1"/>
          <p:nvPr>
            <p:ph idx="11" type="ftr"/>
          </p:nvPr>
        </p:nvSpPr>
        <p:spPr>
          <a:xfrm>
            <a:off x="1295401" y="5969000"/>
            <a:ext cx="7305900" cy="2793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000" u="none" cap="none" strike="noStrike">
                <a:solidFill>
                  <a:schemeClr val="dk1"/>
                </a:solidFill>
                <a:latin typeface="Garamond"/>
                <a:ea typeface="Garamond"/>
                <a:cs typeface="Garamond"/>
                <a:sym typeface="Garamond"/>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Garamond"/>
                <a:ea typeface="Garamond"/>
                <a:cs typeface="Garamond"/>
                <a:sym typeface="Garamond"/>
              </a:defRPr>
            </a:lvl9pPr>
          </a:lstStyle>
          <a:p/>
        </p:txBody>
      </p:sp>
      <p:sp>
        <p:nvSpPr>
          <p:cNvPr id="15" name="Google Shape;15;p15"/>
          <p:cNvSpPr txBox="1"/>
          <p:nvPr>
            <p:ph idx="12" type="sldNum"/>
          </p:nvPr>
        </p:nvSpPr>
        <p:spPr>
          <a:xfrm>
            <a:off x="10353901" y="5969000"/>
            <a:ext cx="542700" cy="2793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Garamond"/>
                <a:ea typeface="Garamond"/>
                <a:cs typeface="Garamond"/>
                <a:sym typeface="Garamond"/>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 id="2147483661" r:id="rId16"/>
    <p:sldLayoutId id="2147483662" r:id="rId17"/>
    <p:sldLayoutId id="2147483663" r:id="rId18"/>
    <p:sldLayoutId id="2147483664" r:id="rId19"/>
    <p:sldLayoutId id="2147483665"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1"/>
          <p:cNvSpPr txBox="1"/>
          <p:nvPr>
            <p:ph type="ctrTitle"/>
          </p:nvPr>
        </p:nvSpPr>
        <p:spPr>
          <a:xfrm>
            <a:off x="2688148" y="1856331"/>
            <a:ext cx="6815700" cy="1515600"/>
          </a:xfrm>
          <a:prstGeom prst="rect">
            <a:avLst/>
          </a:prstGeom>
          <a:noFill/>
          <a:ln>
            <a:noFill/>
          </a:ln>
        </p:spPr>
        <p:txBody>
          <a:bodyPr anchorCtr="0" anchor="b" bIns="45700" lIns="91425" spcFirstLastPara="1" rIns="91425" wrap="square" tIns="45700">
            <a:noAutofit/>
          </a:bodyPr>
          <a:lstStyle/>
          <a:p>
            <a:pPr indent="0" lvl="0" marL="0" rtl="0" algn="ctr">
              <a:lnSpc>
                <a:spcPct val="100000"/>
              </a:lnSpc>
              <a:spcBef>
                <a:spcPts val="0"/>
              </a:spcBef>
              <a:spcAft>
                <a:spcPts val="0"/>
              </a:spcAft>
              <a:buClr>
                <a:srgbClr val="262626"/>
              </a:buClr>
              <a:buSzPts val="5400"/>
              <a:buFont typeface="Garamond"/>
              <a:buNone/>
            </a:pPr>
            <a:r>
              <a:rPr b="1" lang="en-US">
                <a:latin typeface="Economica"/>
                <a:ea typeface="Economica"/>
                <a:cs typeface="Economica"/>
                <a:sym typeface="Economica"/>
              </a:rPr>
              <a:t>EasySearch</a:t>
            </a:r>
            <a:endParaRPr b="1">
              <a:latin typeface="Economica"/>
              <a:ea typeface="Economica"/>
              <a:cs typeface="Economica"/>
              <a:sym typeface="Economica"/>
            </a:endParaRPr>
          </a:p>
        </p:txBody>
      </p:sp>
      <p:sp>
        <p:nvSpPr>
          <p:cNvPr id="152" name="Google Shape;152;p1"/>
          <p:cNvSpPr txBox="1"/>
          <p:nvPr>
            <p:ph idx="1" type="subTitle"/>
          </p:nvPr>
        </p:nvSpPr>
        <p:spPr>
          <a:xfrm>
            <a:off x="2557523" y="3605722"/>
            <a:ext cx="6815700" cy="13209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SzPts val="2415"/>
              <a:buNone/>
            </a:pPr>
            <a:r>
              <a:rPr lang="en-US"/>
              <a:t>Semantic Aware Search for Local Machine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g8070ecf0d8_1_617"/>
          <p:cNvSpPr txBox="1"/>
          <p:nvPr>
            <p:ph type="title"/>
          </p:nvPr>
        </p:nvSpPr>
        <p:spPr>
          <a:xfrm>
            <a:off x="1295401" y="4815415"/>
            <a:ext cx="9609600" cy="566700"/>
          </a:xfrm>
          <a:prstGeom prst="rect">
            <a:avLst/>
          </a:prstGeom>
        </p:spPr>
        <p:txBody>
          <a:bodyPr anchorCtr="0" anchor="b" bIns="45700" lIns="91425" spcFirstLastPara="1" rIns="91425" wrap="square" tIns="45700">
            <a:noAutofit/>
          </a:bodyPr>
          <a:lstStyle/>
          <a:p>
            <a:pPr indent="0" lvl="0" marL="0" rtl="0" algn="ctr">
              <a:spcBef>
                <a:spcPts val="0"/>
              </a:spcBef>
              <a:spcAft>
                <a:spcPts val="0"/>
              </a:spcAft>
              <a:buNone/>
            </a:pPr>
            <a:r>
              <a:rPr lang="en-US"/>
              <a:t>Figure 2.</a:t>
            </a:r>
            <a:endParaRPr/>
          </a:p>
        </p:txBody>
      </p:sp>
      <p:sp>
        <p:nvSpPr>
          <p:cNvPr id="210" name="Google Shape;210;g8070ecf0d8_1_617"/>
          <p:cNvSpPr/>
          <p:nvPr>
            <p:ph idx="2" type="pic"/>
          </p:nvPr>
        </p:nvSpPr>
        <p:spPr>
          <a:xfrm>
            <a:off x="1041427" y="1041399"/>
            <a:ext cx="10106100" cy="3336000"/>
          </a:xfrm>
          <a:prstGeom prst="roundRect">
            <a:avLst>
              <a:gd fmla="val 16667" name="adj"/>
            </a:avLst>
          </a:prstGeom>
        </p:spPr>
        <p:txBody>
          <a:bodyPr anchorCtr="0" anchor="t" bIns="45700" lIns="91425" spcFirstLastPara="1" rIns="91425" wrap="square" tIns="45700">
            <a:noAutofit/>
          </a:bodyPr>
          <a:lstStyle/>
          <a:p>
            <a:pPr indent="0" lvl="0" marL="0" rtl="0" algn="ctr">
              <a:spcBef>
                <a:spcPts val="320"/>
              </a:spcBef>
              <a:spcAft>
                <a:spcPts val="0"/>
              </a:spcAft>
              <a:buNone/>
            </a:pPr>
            <a:r>
              <a:t/>
            </a:r>
            <a:endParaRPr/>
          </a:p>
        </p:txBody>
      </p:sp>
      <p:sp>
        <p:nvSpPr>
          <p:cNvPr id="211" name="Google Shape;211;g8070ecf0d8_1_617"/>
          <p:cNvSpPr txBox="1"/>
          <p:nvPr>
            <p:ph idx="1" type="body"/>
          </p:nvPr>
        </p:nvSpPr>
        <p:spPr>
          <a:xfrm>
            <a:off x="1295401" y="5382153"/>
            <a:ext cx="9609600" cy="493800"/>
          </a:xfrm>
          <a:prstGeom prst="rect">
            <a:avLst/>
          </a:prstGeom>
        </p:spPr>
        <p:txBody>
          <a:bodyPr anchorCtr="0" anchor="t" bIns="45700" lIns="91425" spcFirstLastPara="1" rIns="91425" wrap="square" tIns="45700">
            <a:noAutofit/>
          </a:bodyPr>
          <a:lstStyle/>
          <a:p>
            <a:pPr indent="0" lvl="0" marL="0" rtl="0" algn="ctr">
              <a:spcBef>
                <a:spcPts val="280"/>
              </a:spcBef>
              <a:spcAft>
                <a:spcPts val="0"/>
              </a:spcAft>
              <a:buNone/>
            </a:pPr>
            <a:r>
              <a:rPr b="1" lang="en-US" sz="1500"/>
              <a:t>Schema for tables wordSim and wordDoc </a:t>
            </a:r>
            <a:endParaRPr b="1" sz="1500"/>
          </a:p>
        </p:txBody>
      </p:sp>
      <p:pic>
        <p:nvPicPr>
          <p:cNvPr id="212" name="Google Shape;212;g8070ecf0d8_1_617"/>
          <p:cNvPicPr preferRelativeResize="0"/>
          <p:nvPr/>
        </p:nvPicPr>
        <p:blipFill rotWithShape="1">
          <a:blip r:embed="rId3">
            <a:alphaModFix/>
          </a:blip>
          <a:srcRect b="46061" l="6682" r="64524" t="23111"/>
          <a:stretch/>
        </p:blipFill>
        <p:spPr>
          <a:xfrm>
            <a:off x="965475" y="962800"/>
            <a:ext cx="10258027" cy="35252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8"/>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b="1" lang="en-US">
                <a:latin typeface="Economica"/>
                <a:ea typeface="Economica"/>
                <a:cs typeface="Economica"/>
                <a:sym typeface="Economica"/>
              </a:rPr>
              <a:t>…CONTINUED</a:t>
            </a:r>
            <a:endParaRPr b="1">
              <a:latin typeface="Economica"/>
              <a:ea typeface="Economica"/>
              <a:cs typeface="Economica"/>
              <a:sym typeface="Economica"/>
            </a:endParaRPr>
          </a:p>
        </p:txBody>
      </p:sp>
      <p:sp>
        <p:nvSpPr>
          <p:cNvPr id="218" name="Google Shape;218;p8"/>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85750" lvl="0" marL="285750" marR="0" rtl="0" algn="just">
              <a:lnSpc>
                <a:spcPct val="100000"/>
              </a:lnSpc>
              <a:spcBef>
                <a:spcPts val="0"/>
              </a:spcBef>
              <a:spcAft>
                <a:spcPts val="0"/>
              </a:spcAft>
              <a:buSzPts val="2070"/>
              <a:buChar char="➢"/>
            </a:pPr>
            <a:r>
              <a:rPr b="1" lang="en-US" sz="1800"/>
              <a:t>Query Understanding:</a:t>
            </a:r>
            <a:endParaRPr/>
          </a:p>
          <a:p>
            <a:pPr indent="-342900" lvl="0" marL="342900" marR="0" rtl="0" algn="just">
              <a:lnSpc>
                <a:spcPct val="100000"/>
              </a:lnSpc>
              <a:spcBef>
                <a:spcPts val="920"/>
              </a:spcBef>
              <a:spcAft>
                <a:spcPts val="0"/>
              </a:spcAft>
              <a:buSzPts val="1840"/>
              <a:buFont typeface="Garamond"/>
              <a:buChar char="●"/>
            </a:pPr>
            <a:r>
              <a:rPr lang="en-US" sz="1600"/>
              <a:t>To match the query a user has searched for, it needs to be pre-processed. This is termed as Query Understanding.</a:t>
            </a:r>
            <a:endParaRPr/>
          </a:p>
          <a:p>
            <a:pPr indent="-342900" lvl="0" marL="342900" marR="0" rtl="0" algn="just">
              <a:lnSpc>
                <a:spcPct val="100000"/>
              </a:lnSpc>
              <a:spcBef>
                <a:spcPts val="920"/>
              </a:spcBef>
              <a:spcAft>
                <a:spcPts val="0"/>
              </a:spcAft>
              <a:buSzPts val="1840"/>
              <a:buFont typeface="Garamond"/>
              <a:buChar char="●"/>
            </a:pPr>
            <a:r>
              <a:rPr lang="en-US" sz="1600"/>
              <a:t>During the process of Document Understanding, a lot of procedures like stemming, stop word removal are performed on the text which modifies the terms to a great extent. For e.g. ‘Machine’ becomes ‘machin’. To match the words Query Refinement needs to be performed which include several procedures, few of which are mentioned below.</a:t>
            </a:r>
            <a:endParaRPr/>
          </a:p>
          <a:p>
            <a:pPr indent="-342900" lvl="0" marL="342900" marR="0" rtl="0" algn="just">
              <a:lnSpc>
                <a:spcPct val="100000"/>
              </a:lnSpc>
              <a:spcBef>
                <a:spcPts val="920"/>
              </a:spcBef>
              <a:spcAft>
                <a:spcPts val="0"/>
              </a:spcAft>
              <a:buSzPts val="1840"/>
              <a:buFont typeface="Garamond"/>
              <a:buChar char="●"/>
            </a:pPr>
            <a:r>
              <a:rPr lang="en-US" sz="1600"/>
              <a:t>Query Refinement techniques include Spell Check, Merging, Stemming, Stop word Removal, Inclusion of Synonyms etc.</a:t>
            </a:r>
            <a:endParaRPr sz="1600"/>
          </a:p>
          <a:p>
            <a:pPr indent="-353060" lvl="0" marL="342900" marR="0" rtl="0" algn="just">
              <a:lnSpc>
                <a:spcPct val="100000"/>
              </a:lnSpc>
              <a:spcBef>
                <a:spcPts val="920"/>
              </a:spcBef>
              <a:spcAft>
                <a:spcPts val="0"/>
              </a:spcAft>
              <a:buSzPts val="2000"/>
              <a:buFont typeface="Garamond"/>
              <a:buChar char="●"/>
            </a:pPr>
            <a:r>
              <a:rPr lang="en-US" sz="1600">
                <a:solidFill>
                  <a:schemeClr val="dk1"/>
                </a:solidFill>
              </a:rPr>
              <a:t>After the pre-processing steps, the modified query is looked into the database for finding related words and corresponding documents. </a:t>
            </a:r>
            <a:endParaRPr sz="2000"/>
          </a:p>
          <a:p>
            <a:pPr indent="-226059" lvl="0" marL="342900" marR="0" rtl="0" algn="just">
              <a:lnSpc>
                <a:spcPct val="100000"/>
              </a:lnSpc>
              <a:spcBef>
                <a:spcPts val="920"/>
              </a:spcBef>
              <a:spcAft>
                <a:spcPts val="0"/>
              </a:spcAft>
              <a:buSzPts val="1840"/>
              <a:buFont typeface="Garamond"/>
              <a:buNone/>
            </a:pPr>
            <a:r>
              <a:t/>
            </a: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10"/>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b="1" lang="en-US">
                <a:latin typeface="Economica"/>
                <a:ea typeface="Economica"/>
                <a:cs typeface="Economica"/>
                <a:sym typeface="Economica"/>
              </a:rPr>
              <a:t>…CONTINUED</a:t>
            </a:r>
            <a:endParaRPr b="1">
              <a:latin typeface="Economica"/>
              <a:ea typeface="Economica"/>
              <a:cs typeface="Economica"/>
              <a:sym typeface="Economica"/>
            </a:endParaRPr>
          </a:p>
        </p:txBody>
      </p:sp>
      <p:sp>
        <p:nvSpPr>
          <p:cNvPr id="224" name="Google Shape;224;p10"/>
          <p:cNvSpPr txBox="1"/>
          <p:nvPr>
            <p:ph idx="1" type="body"/>
          </p:nvPr>
        </p:nvSpPr>
        <p:spPr>
          <a:xfrm>
            <a:off x="1295400" y="2364050"/>
            <a:ext cx="9601200" cy="3545700"/>
          </a:xfrm>
          <a:prstGeom prst="rect">
            <a:avLst/>
          </a:prstGeom>
          <a:noFill/>
          <a:ln>
            <a:noFill/>
          </a:ln>
        </p:spPr>
        <p:txBody>
          <a:bodyPr anchorCtr="0" anchor="t" bIns="45700" lIns="91425" spcFirstLastPara="1" rIns="91425" wrap="square" tIns="45700">
            <a:normAutofit/>
          </a:bodyPr>
          <a:lstStyle/>
          <a:p>
            <a:pPr indent="-285750" lvl="0" marL="285750" rtl="0" algn="l">
              <a:lnSpc>
                <a:spcPct val="100000"/>
              </a:lnSpc>
              <a:spcBef>
                <a:spcPts val="0"/>
              </a:spcBef>
              <a:spcAft>
                <a:spcPts val="0"/>
              </a:spcAft>
              <a:buSzPts val="2070"/>
              <a:buChar char="➢"/>
            </a:pPr>
            <a:r>
              <a:rPr b="1" lang="en-US" sz="1800"/>
              <a:t>Matching and Ranking:</a:t>
            </a:r>
            <a:endParaRPr/>
          </a:p>
          <a:p>
            <a:pPr indent="-368300" lvl="0" marL="342900" rtl="0" algn="just">
              <a:lnSpc>
                <a:spcPct val="100000"/>
              </a:lnSpc>
              <a:spcBef>
                <a:spcPts val="940"/>
              </a:spcBef>
              <a:spcAft>
                <a:spcPts val="0"/>
              </a:spcAft>
              <a:buSzPts val="2355"/>
              <a:buFont typeface="Garamond"/>
              <a:buChar char="●"/>
            </a:pPr>
            <a:r>
              <a:rPr lang="en-US" sz="1600">
                <a:solidFill>
                  <a:schemeClr val="dk1"/>
                </a:solidFill>
              </a:rPr>
              <a:t>Each word is first matched in table 1 which consists of word pairs and inverse of their cosine difference to locate the searched words neighbours. Once a match is found, the words with closest affinity to the match along with the original word are searched for in table 2. Thus, along with finding exact matches to the word, results will also consist of the closest word those having similar meaning and context to it. </a:t>
            </a:r>
            <a:endParaRPr sz="1600">
              <a:solidFill>
                <a:schemeClr val="dk1"/>
              </a:solidFill>
            </a:endParaRPr>
          </a:p>
          <a:p>
            <a:pPr indent="-368300" lvl="0" marL="342900" rtl="0" algn="just">
              <a:lnSpc>
                <a:spcPct val="100000"/>
              </a:lnSpc>
              <a:spcBef>
                <a:spcPts val="940"/>
              </a:spcBef>
              <a:spcAft>
                <a:spcPts val="0"/>
              </a:spcAft>
              <a:buSzPts val="2355"/>
              <a:buFont typeface="Garamond"/>
              <a:buChar char="●"/>
            </a:pPr>
            <a:r>
              <a:rPr lang="en-US" sz="1600">
                <a:solidFill>
                  <a:schemeClr val="dk1"/>
                </a:solidFill>
              </a:rPr>
              <a:t>The results to the users are ranked in the following order; first the original word is matched and presented to user with relevant documents, followed by </a:t>
            </a:r>
            <a:r>
              <a:rPr lang="en-US" sz="1600">
                <a:solidFill>
                  <a:schemeClr val="dk1"/>
                </a:solidFill>
              </a:rPr>
              <a:t>trigrams, </a:t>
            </a:r>
            <a:r>
              <a:rPr lang="en-US" sz="1600">
                <a:solidFill>
                  <a:schemeClr val="dk1"/>
                </a:solidFill>
              </a:rPr>
              <a:t>bigrams and unigrams and its related documents and then comes pre-processed query results along with its metadata information. N-grams are given highest ranking in the results pool generated in response to user query. The top related words fetched from table 1 are displayed in order of closest to farthest. The semantically similar words fetched from WordSim table are then displayed, followed by Synonyms at the end of the ranking ladder to the user. For the word falling within the same pool, they are put in order according to their rank (of keywords) in their respective documents. The ranking shows the most to least relevant documents to the user.</a:t>
            </a:r>
            <a:endParaRPr sz="16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11"/>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b="1" lang="en-US">
                <a:latin typeface="Economica"/>
                <a:ea typeface="Economica"/>
                <a:cs typeface="Economica"/>
                <a:sym typeface="Economica"/>
              </a:rPr>
              <a:t>TECHNIQUES</a:t>
            </a:r>
            <a:endParaRPr b="1">
              <a:latin typeface="Economica"/>
              <a:ea typeface="Economica"/>
              <a:cs typeface="Economica"/>
              <a:sym typeface="Economica"/>
            </a:endParaRPr>
          </a:p>
        </p:txBody>
      </p:sp>
      <p:sp>
        <p:nvSpPr>
          <p:cNvPr id="230" name="Google Shape;230;p11"/>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85750" lvl="0" marL="285750" rtl="0" algn="just">
              <a:lnSpc>
                <a:spcPct val="100000"/>
              </a:lnSpc>
              <a:spcBef>
                <a:spcPts val="0"/>
              </a:spcBef>
              <a:spcAft>
                <a:spcPts val="0"/>
              </a:spcAft>
              <a:buSzPts val="1840"/>
              <a:buChar char="•"/>
            </a:pPr>
            <a:r>
              <a:rPr lang="en-US" sz="1600"/>
              <a:t>For Keyword Extraction, we have implemented </a:t>
            </a:r>
            <a:r>
              <a:rPr b="1" lang="en-US" sz="1600"/>
              <a:t>sCAKE</a:t>
            </a:r>
            <a:r>
              <a:rPr lang="en-US" sz="1600"/>
              <a:t> algorithm in </a:t>
            </a:r>
            <a:r>
              <a:rPr b="1" lang="en-US" sz="1600"/>
              <a:t>Python</a:t>
            </a:r>
            <a:r>
              <a:rPr lang="en-US" sz="1600"/>
              <a:t> programming language.</a:t>
            </a:r>
            <a:endParaRPr/>
          </a:p>
          <a:p>
            <a:pPr indent="-285750" lvl="0" marL="285750" rtl="0" algn="just">
              <a:lnSpc>
                <a:spcPct val="100000"/>
              </a:lnSpc>
              <a:spcBef>
                <a:spcPts val="920"/>
              </a:spcBef>
              <a:spcAft>
                <a:spcPts val="0"/>
              </a:spcAft>
              <a:buSzPts val="1840"/>
              <a:buChar char="•"/>
            </a:pPr>
            <a:r>
              <a:rPr lang="en-US" sz="1600"/>
              <a:t>sCAKE has been modified in various sense like addition of bigrams and trigrams, removal of tagging, abbreviation identification, etc.</a:t>
            </a:r>
            <a:endParaRPr/>
          </a:p>
          <a:p>
            <a:pPr indent="-285750" lvl="0" marL="285750" rtl="0" algn="just">
              <a:lnSpc>
                <a:spcPct val="100000"/>
              </a:lnSpc>
              <a:spcBef>
                <a:spcPts val="920"/>
              </a:spcBef>
              <a:spcAft>
                <a:spcPts val="0"/>
              </a:spcAft>
              <a:buSzPts val="1840"/>
              <a:buChar char="•"/>
            </a:pPr>
            <a:r>
              <a:rPr lang="en-US" sz="1600"/>
              <a:t>The key phrases extracted are further used for representation of words in vector form with the help of GloVe.</a:t>
            </a:r>
            <a:endParaRPr/>
          </a:p>
          <a:p>
            <a:pPr indent="-285750" lvl="0" marL="285750" rtl="0" algn="just">
              <a:lnSpc>
                <a:spcPct val="100000"/>
              </a:lnSpc>
              <a:spcBef>
                <a:spcPts val="920"/>
              </a:spcBef>
              <a:spcAft>
                <a:spcPts val="0"/>
              </a:spcAft>
              <a:buSzPts val="1840"/>
              <a:buChar char="•"/>
            </a:pPr>
            <a:r>
              <a:rPr lang="en-US" sz="1600"/>
              <a:t>Once the vectors are obtained, similarity between them is obtained using Cosine distance measure.</a:t>
            </a:r>
            <a:endParaRPr sz="1600"/>
          </a:p>
          <a:p>
            <a:pPr indent="-270510" lvl="0" marL="285750" rtl="0" algn="just">
              <a:lnSpc>
                <a:spcPct val="100000"/>
              </a:lnSpc>
              <a:spcBef>
                <a:spcPts val="920"/>
              </a:spcBef>
              <a:spcAft>
                <a:spcPts val="0"/>
              </a:spcAft>
              <a:buSzPts val="1600"/>
              <a:buChar char="•"/>
            </a:pPr>
            <a:r>
              <a:rPr lang="en-US" sz="1600"/>
              <a:t>Database tables are created using MySQL which contain similar words, inverse of their distances and document metadata and is saved on disk.</a:t>
            </a:r>
            <a:endParaRPr sz="1600"/>
          </a:p>
          <a:p>
            <a:pPr indent="-285750" lvl="0" marL="285750" rtl="0" algn="just">
              <a:lnSpc>
                <a:spcPct val="100000"/>
              </a:lnSpc>
              <a:spcBef>
                <a:spcPts val="920"/>
              </a:spcBef>
              <a:spcAft>
                <a:spcPts val="0"/>
              </a:spcAft>
              <a:buSzPts val="1840"/>
              <a:buChar char="•"/>
            </a:pPr>
            <a:r>
              <a:rPr lang="en-US" sz="1600"/>
              <a:t>A pre-processed query is matched with the database and the resultant words and corresponding documents are shown as the output after being ranked.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g85c9a0ca22_0_17"/>
          <p:cNvSpPr txBox="1"/>
          <p:nvPr>
            <p:ph type="title"/>
          </p:nvPr>
        </p:nvSpPr>
        <p:spPr>
          <a:xfrm>
            <a:off x="1295402" y="982132"/>
            <a:ext cx="9601200" cy="13038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latin typeface="Economica"/>
                <a:ea typeface="Economica"/>
                <a:cs typeface="Economica"/>
                <a:sym typeface="Economica"/>
              </a:rPr>
              <a:t>RESULTS</a:t>
            </a:r>
            <a:endParaRPr b="1">
              <a:latin typeface="Economica"/>
              <a:ea typeface="Economica"/>
              <a:cs typeface="Economica"/>
              <a:sym typeface="Economica"/>
            </a:endParaRPr>
          </a:p>
        </p:txBody>
      </p:sp>
      <p:sp>
        <p:nvSpPr>
          <p:cNvPr id="236" name="Google Shape;236;g85c9a0ca22_0_17"/>
          <p:cNvSpPr txBox="1"/>
          <p:nvPr>
            <p:ph idx="1" type="body"/>
          </p:nvPr>
        </p:nvSpPr>
        <p:spPr>
          <a:xfrm>
            <a:off x="1295400" y="2556925"/>
            <a:ext cx="9786600" cy="3522600"/>
          </a:xfrm>
          <a:prstGeom prst="rect">
            <a:avLst/>
          </a:prstGeom>
        </p:spPr>
        <p:txBody>
          <a:bodyPr anchorCtr="0" anchor="t" bIns="45700" lIns="91425" spcFirstLastPara="1" rIns="91425" wrap="square" tIns="45700">
            <a:noAutofit/>
          </a:bodyPr>
          <a:lstStyle/>
          <a:p>
            <a:pPr indent="0" lvl="0" marL="0" rtl="0" algn="just">
              <a:lnSpc>
                <a:spcPct val="150000"/>
              </a:lnSpc>
              <a:spcBef>
                <a:spcPts val="0"/>
              </a:spcBef>
              <a:spcAft>
                <a:spcPts val="0"/>
              </a:spcAft>
              <a:buClr>
                <a:schemeClr val="dk1"/>
              </a:buClr>
              <a:buSzPts val="1100"/>
              <a:buFont typeface="Arial"/>
              <a:buNone/>
            </a:pPr>
            <a:r>
              <a:rPr lang="en-US" sz="1600">
                <a:solidFill>
                  <a:schemeClr val="dk1"/>
                </a:solidFill>
              </a:rPr>
              <a:t>We run our code for the Krapivin dataset which contains full ACM papers. The comparison is done with sCAKE algorithm using metrics like recall, precision and f1-score for the keywords/keyphrase extraction process.</a:t>
            </a:r>
            <a:endParaRPr sz="1600">
              <a:solidFill>
                <a:schemeClr val="dk1"/>
              </a:solidFill>
            </a:endParaRPr>
          </a:p>
          <a:p>
            <a:pPr indent="0" lvl="0" marL="0" rtl="0" algn="just">
              <a:lnSpc>
                <a:spcPct val="150000"/>
              </a:lnSpc>
              <a:spcBef>
                <a:spcPts val="1200"/>
              </a:spcBef>
              <a:spcAft>
                <a:spcPts val="0"/>
              </a:spcAft>
              <a:buClr>
                <a:schemeClr val="dk1"/>
              </a:buClr>
              <a:buSzPts val="1100"/>
              <a:buFont typeface="Arial"/>
              <a:buNone/>
            </a:pPr>
            <a:r>
              <a:rPr lang="en-US" sz="1600">
                <a:solidFill>
                  <a:schemeClr val="dk1"/>
                </a:solidFill>
              </a:rPr>
              <a:t>After introducing the changes mentioned above in the keyword/keyphrase extraction algorithm, we did a comparison of sCAKE algorithm and our extension to it.  This was done using f1-score values. We used ‘k’ words from the extracted keywords to match with golden standard data, ranging ‘k’ from 1 to 50. Upon executing sCAKE and our algorithm, following results were observed. :</a:t>
            </a:r>
            <a:endParaRPr sz="1600">
              <a:solidFill>
                <a:schemeClr val="dk1"/>
              </a:solidFill>
            </a:endParaRPr>
          </a:p>
          <a:p>
            <a:pPr indent="-330200" lvl="0" marL="457200" rtl="0" algn="just">
              <a:lnSpc>
                <a:spcPct val="150000"/>
              </a:lnSpc>
              <a:spcBef>
                <a:spcPts val="0"/>
              </a:spcBef>
              <a:spcAft>
                <a:spcPts val="0"/>
              </a:spcAft>
              <a:buClr>
                <a:schemeClr val="dk1"/>
              </a:buClr>
              <a:buSzPts val="1600"/>
              <a:buFont typeface="Garamond"/>
              <a:buChar char="●"/>
            </a:pPr>
            <a:r>
              <a:rPr lang="en-US" sz="1600">
                <a:solidFill>
                  <a:schemeClr val="dk1"/>
                </a:solidFill>
              </a:rPr>
              <a:t>We have a better max f1-score value: 45.587 which results at a value of k=4 as compared to that of sCAKE that is 40.33 at a value of k=5 (Fig. 2. and Fig. 3.).</a:t>
            </a:r>
            <a:endParaRPr sz="1600">
              <a:solidFill>
                <a:schemeClr val="dk1"/>
              </a:solidFill>
            </a:endParaRPr>
          </a:p>
          <a:p>
            <a:pPr indent="-330200" lvl="0" marL="457200" rtl="0" algn="just">
              <a:lnSpc>
                <a:spcPct val="150000"/>
              </a:lnSpc>
              <a:spcBef>
                <a:spcPts val="0"/>
              </a:spcBef>
              <a:spcAft>
                <a:spcPts val="0"/>
              </a:spcAft>
              <a:buClr>
                <a:schemeClr val="dk1"/>
              </a:buClr>
              <a:buSzPts val="1600"/>
              <a:buFont typeface="Garamond"/>
              <a:buChar char="●"/>
            </a:pPr>
            <a:r>
              <a:rPr lang="en-US" sz="1600">
                <a:solidFill>
                  <a:schemeClr val="dk1"/>
                </a:solidFill>
              </a:rPr>
              <a:t>Our results are better than sCAKE for the following ranges of k: 1-50</a:t>
            </a:r>
            <a:endParaRPr sz="1600">
              <a:solidFill>
                <a:schemeClr val="dk1"/>
              </a:solidFill>
            </a:endParaRPr>
          </a:p>
          <a:p>
            <a:pPr indent="0" lvl="0" marL="0" rtl="0" algn="l">
              <a:spcBef>
                <a:spcPts val="120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14"/>
          <p:cNvSpPr txBox="1"/>
          <p:nvPr>
            <p:ph type="title"/>
          </p:nvPr>
        </p:nvSpPr>
        <p:spPr>
          <a:xfrm>
            <a:off x="1295400" y="679175"/>
            <a:ext cx="9601200" cy="9276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b="1" lang="en-US">
                <a:latin typeface="Economica"/>
                <a:ea typeface="Economica"/>
                <a:cs typeface="Economica"/>
                <a:sym typeface="Economica"/>
              </a:rPr>
              <a:t>Results </a:t>
            </a:r>
            <a:endParaRPr b="1">
              <a:latin typeface="Economica"/>
              <a:ea typeface="Economica"/>
              <a:cs typeface="Economica"/>
              <a:sym typeface="Economica"/>
            </a:endParaRPr>
          </a:p>
          <a:p>
            <a:pPr indent="0" lvl="0" marL="0" rtl="0" algn="ctr">
              <a:lnSpc>
                <a:spcPct val="100000"/>
              </a:lnSpc>
              <a:spcBef>
                <a:spcPts val="0"/>
              </a:spcBef>
              <a:spcAft>
                <a:spcPts val="0"/>
              </a:spcAft>
              <a:buClr>
                <a:srgbClr val="262626"/>
              </a:buClr>
              <a:buSzPts val="4400"/>
              <a:buFont typeface="Garamond"/>
              <a:buNone/>
            </a:pPr>
            <a:r>
              <a:rPr b="1" lang="en-US" sz="1600"/>
              <a:t>Fig. 2. sCAKE Keyword Extraction                             Fig.3. EasySearch Keyphrase Extraction</a:t>
            </a:r>
            <a:endParaRPr b="1" sz="1600"/>
          </a:p>
        </p:txBody>
      </p:sp>
      <p:pic>
        <p:nvPicPr>
          <p:cNvPr id="242" name="Google Shape;242;p14"/>
          <p:cNvPicPr preferRelativeResize="0"/>
          <p:nvPr/>
        </p:nvPicPr>
        <p:blipFill rotWithShape="1">
          <a:blip r:embed="rId3">
            <a:alphaModFix/>
          </a:blip>
          <a:srcRect b="23047" l="0" r="0" t="0"/>
          <a:stretch/>
        </p:blipFill>
        <p:spPr>
          <a:xfrm>
            <a:off x="6264775" y="1706150"/>
            <a:ext cx="4791075" cy="4456100"/>
          </a:xfrm>
          <a:prstGeom prst="rect">
            <a:avLst/>
          </a:prstGeom>
          <a:noFill/>
          <a:ln>
            <a:noFill/>
          </a:ln>
        </p:spPr>
      </p:pic>
      <p:pic>
        <p:nvPicPr>
          <p:cNvPr id="243" name="Google Shape;243;p14"/>
          <p:cNvPicPr preferRelativeResize="0"/>
          <p:nvPr/>
        </p:nvPicPr>
        <p:blipFill rotWithShape="1">
          <a:blip r:embed="rId4">
            <a:alphaModFix/>
          </a:blip>
          <a:srcRect b="22516" l="0" r="0" t="0"/>
          <a:stretch/>
        </p:blipFill>
        <p:spPr>
          <a:xfrm>
            <a:off x="1411350" y="1706150"/>
            <a:ext cx="4585250" cy="4456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7" name="Shape 247"/>
        <p:cNvGrpSpPr/>
        <p:nvPr/>
      </p:nvGrpSpPr>
      <p:grpSpPr>
        <a:xfrm>
          <a:off x="0" y="0"/>
          <a:ext cx="0" cy="0"/>
          <a:chOff x="0" y="0"/>
          <a:chExt cx="0" cy="0"/>
        </a:xfrm>
      </p:grpSpPr>
      <p:sp>
        <p:nvSpPr>
          <p:cNvPr id="248" name="Google Shape;248;p13"/>
          <p:cNvSpPr txBox="1"/>
          <p:nvPr>
            <p:ph type="title"/>
          </p:nvPr>
        </p:nvSpPr>
        <p:spPr>
          <a:xfrm>
            <a:off x="1295400" y="717075"/>
            <a:ext cx="9601200" cy="8070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b="1" lang="en-US">
                <a:latin typeface="Economica"/>
                <a:ea typeface="Economica"/>
                <a:cs typeface="Economica"/>
                <a:sym typeface="Economica"/>
              </a:rPr>
              <a:t>Query Results</a:t>
            </a:r>
            <a:endParaRPr b="1">
              <a:latin typeface="Economica"/>
              <a:ea typeface="Economica"/>
              <a:cs typeface="Economica"/>
              <a:sym typeface="Economica"/>
            </a:endParaRPr>
          </a:p>
          <a:p>
            <a:pPr indent="0" lvl="0" marL="0" rtl="0" algn="ctr">
              <a:lnSpc>
                <a:spcPct val="100000"/>
              </a:lnSpc>
              <a:spcBef>
                <a:spcPts val="0"/>
              </a:spcBef>
              <a:spcAft>
                <a:spcPts val="0"/>
              </a:spcAft>
              <a:buClr>
                <a:srgbClr val="262626"/>
              </a:buClr>
              <a:buSzPts val="4400"/>
              <a:buFont typeface="Garamond"/>
              <a:buNone/>
            </a:pPr>
            <a:r>
              <a:rPr b="1" lang="en-US" sz="1600"/>
              <a:t>Fig. 4. &amp; 5. Query results for phrases ‘positive-semidefinite-hessian’ and ‘wire width is minimum’</a:t>
            </a:r>
            <a:endParaRPr b="1" sz="1600"/>
          </a:p>
        </p:txBody>
      </p:sp>
      <p:pic>
        <p:nvPicPr>
          <p:cNvPr id="249" name="Google Shape;249;p13"/>
          <p:cNvPicPr preferRelativeResize="0"/>
          <p:nvPr/>
        </p:nvPicPr>
        <p:blipFill>
          <a:blip r:embed="rId3">
            <a:alphaModFix/>
          </a:blip>
          <a:stretch>
            <a:fillRect/>
          </a:stretch>
        </p:blipFill>
        <p:spPr>
          <a:xfrm>
            <a:off x="1408050" y="1871875"/>
            <a:ext cx="4654825" cy="4290375"/>
          </a:xfrm>
          <a:prstGeom prst="rect">
            <a:avLst/>
          </a:prstGeom>
          <a:noFill/>
          <a:ln>
            <a:noFill/>
          </a:ln>
        </p:spPr>
      </p:pic>
      <p:pic>
        <p:nvPicPr>
          <p:cNvPr id="250" name="Google Shape;250;p13"/>
          <p:cNvPicPr preferRelativeResize="0"/>
          <p:nvPr/>
        </p:nvPicPr>
        <p:blipFill rotWithShape="1">
          <a:blip r:embed="rId4">
            <a:alphaModFix/>
          </a:blip>
          <a:srcRect b="0" l="0" r="10658" t="0"/>
          <a:stretch/>
        </p:blipFill>
        <p:spPr>
          <a:xfrm>
            <a:off x="6463750" y="1871875"/>
            <a:ext cx="4336775" cy="42903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4" name="Shape 254"/>
        <p:cNvGrpSpPr/>
        <p:nvPr/>
      </p:nvGrpSpPr>
      <p:grpSpPr>
        <a:xfrm>
          <a:off x="0" y="0"/>
          <a:ext cx="0" cy="0"/>
          <a:chOff x="0" y="0"/>
          <a:chExt cx="0" cy="0"/>
        </a:xfrm>
      </p:grpSpPr>
      <p:sp>
        <p:nvSpPr>
          <p:cNvPr id="255" name="Google Shape;255;p33"/>
          <p:cNvSpPr txBox="1"/>
          <p:nvPr>
            <p:ph type="title"/>
          </p:nvPr>
        </p:nvSpPr>
        <p:spPr>
          <a:xfrm>
            <a:off x="1150150" y="1732175"/>
            <a:ext cx="9601200" cy="8253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1800"/>
              <a:buNone/>
            </a:pPr>
            <a:r>
              <a:rPr b="1" lang="en-US" sz="1800"/>
              <a:t>Fig. 5. Result for noisy words                          Fig. 6. Result for a spell checked word</a:t>
            </a:r>
            <a:endParaRPr b="1" sz="1800"/>
          </a:p>
        </p:txBody>
      </p:sp>
      <p:pic>
        <p:nvPicPr>
          <p:cNvPr id="256" name="Google Shape;256;p33"/>
          <p:cNvPicPr preferRelativeResize="0"/>
          <p:nvPr/>
        </p:nvPicPr>
        <p:blipFill rotWithShape="1">
          <a:blip r:embed="rId3">
            <a:alphaModFix/>
          </a:blip>
          <a:srcRect b="0" l="-19540" r="-43299" t="0"/>
          <a:stretch/>
        </p:blipFill>
        <p:spPr>
          <a:xfrm>
            <a:off x="1474300" y="2557475"/>
            <a:ext cx="4219575" cy="2461775"/>
          </a:xfrm>
          <a:prstGeom prst="rect">
            <a:avLst/>
          </a:prstGeom>
          <a:noFill/>
          <a:ln>
            <a:noFill/>
          </a:ln>
        </p:spPr>
      </p:pic>
      <p:pic>
        <p:nvPicPr>
          <p:cNvPr id="257" name="Google Shape;257;p33"/>
          <p:cNvPicPr preferRelativeResize="0"/>
          <p:nvPr/>
        </p:nvPicPr>
        <p:blipFill>
          <a:blip r:embed="rId4">
            <a:alphaModFix/>
          </a:blip>
          <a:stretch>
            <a:fillRect/>
          </a:stretch>
        </p:blipFill>
        <p:spPr>
          <a:xfrm>
            <a:off x="5781250" y="2557475"/>
            <a:ext cx="4894225" cy="23789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g8070ecf0d8_3_0"/>
          <p:cNvSpPr txBox="1"/>
          <p:nvPr>
            <p:ph type="title"/>
          </p:nvPr>
        </p:nvSpPr>
        <p:spPr>
          <a:xfrm>
            <a:off x="1295402" y="982132"/>
            <a:ext cx="9601200" cy="13038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latin typeface="Economica"/>
                <a:ea typeface="Economica"/>
                <a:cs typeface="Economica"/>
                <a:sym typeface="Economica"/>
              </a:rPr>
              <a:t>Conclusion</a:t>
            </a:r>
            <a:endParaRPr b="1">
              <a:latin typeface="Economica"/>
              <a:ea typeface="Economica"/>
              <a:cs typeface="Economica"/>
              <a:sym typeface="Economica"/>
            </a:endParaRPr>
          </a:p>
        </p:txBody>
      </p:sp>
      <p:sp>
        <p:nvSpPr>
          <p:cNvPr id="263" name="Google Shape;263;g8070ecf0d8_3_0"/>
          <p:cNvSpPr txBox="1"/>
          <p:nvPr>
            <p:ph idx="1" type="body"/>
          </p:nvPr>
        </p:nvSpPr>
        <p:spPr>
          <a:xfrm>
            <a:off x="1246575" y="2396675"/>
            <a:ext cx="9803100" cy="3525600"/>
          </a:xfrm>
          <a:prstGeom prst="rect">
            <a:avLst/>
          </a:prstGeom>
        </p:spPr>
        <p:txBody>
          <a:bodyPr anchorCtr="0" anchor="t" bIns="45700" lIns="91425" spcFirstLastPara="1" rIns="91425" wrap="square" tIns="45700">
            <a:noAutofit/>
          </a:bodyPr>
          <a:lstStyle/>
          <a:p>
            <a:pPr indent="0" lvl="0" marL="0" rtl="0" algn="just">
              <a:spcBef>
                <a:spcPts val="360"/>
              </a:spcBef>
              <a:spcAft>
                <a:spcPts val="0"/>
              </a:spcAft>
              <a:buClr>
                <a:schemeClr val="dk1"/>
              </a:buClr>
              <a:buSzPts val="1100"/>
              <a:buFont typeface="Arial"/>
              <a:buNone/>
            </a:pPr>
            <a:r>
              <a:rPr lang="en-US" sz="1700"/>
              <a:t>After extensive survey we came across different techniques for the planned sub-modules for our semantic search engine. The techniques we studied were diverse in nature and offered us with alternate viewpoints to deal with the given problem. For keywords/keyphrase extraction we settled upon graph-based approach of sCAKE as it provided us with best results than its predecessors. We implemented the same by introducing various modifications like addition of bigrams and trigrams, abbreviation resolution, weighted positions, a tagging free approach etc. Once the final model for keyword/keyphrase extraction was completed and it gave satisfactory results, the process of database creation began. As discussed, GloVe was used as the word embedding technique along with a suitable word similarity metric, cosine distance. The database created consists of two tables, one for storing similar words and another for storing metadata. Alongside, several procedures were adapted to refine the query entered by user. This was done to expand the scope of matching more similar words. Once the document understanding, query refining and database creation procedures were over, matching and similar words retrieval was done. Speedy access of results was enabled with the help of a doubly linked list and a dictionary. Finally, the results are ranked and output is displayed.</a:t>
            </a:r>
            <a:endParaRPr sz="1700"/>
          </a:p>
          <a:p>
            <a:pPr indent="0" lvl="0" marL="0" rtl="0" algn="just">
              <a:spcBef>
                <a:spcPts val="360"/>
              </a:spcBef>
              <a:spcAft>
                <a:spcPts val="0"/>
              </a:spcAft>
              <a:buNone/>
            </a:pPr>
            <a:r>
              <a:t/>
            </a:r>
            <a:endParaRPr sz="17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7" name="Shape 267"/>
        <p:cNvGrpSpPr/>
        <p:nvPr/>
      </p:nvGrpSpPr>
      <p:grpSpPr>
        <a:xfrm>
          <a:off x="0" y="0"/>
          <a:ext cx="0" cy="0"/>
          <a:chOff x="0" y="0"/>
          <a:chExt cx="0" cy="0"/>
        </a:xfrm>
      </p:grpSpPr>
      <p:sp>
        <p:nvSpPr>
          <p:cNvPr id="268" name="Google Shape;268;g8070ecf0d8_3_6"/>
          <p:cNvSpPr txBox="1"/>
          <p:nvPr>
            <p:ph type="title"/>
          </p:nvPr>
        </p:nvSpPr>
        <p:spPr>
          <a:xfrm>
            <a:off x="1295402" y="982132"/>
            <a:ext cx="9601200" cy="13038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latin typeface="Economica"/>
                <a:ea typeface="Economica"/>
                <a:cs typeface="Economica"/>
                <a:sym typeface="Economica"/>
              </a:rPr>
              <a:t>Future Work</a:t>
            </a:r>
            <a:endParaRPr b="1">
              <a:latin typeface="Economica"/>
              <a:ea typeface="Economica"/>
              <a:cs typeface="Economica"/>
              <a:sym typeface="Economica"/>
            </a:endParaRPr>
          </a:p>
        </p:txBody>
      </p:sp>
      <p:sp>
        <p:nvSpPr>
          <p:cNvPr id="269" name="Google Shape;269;g8070ecf0d8_3_6"/>
          <p:cNvSpPr txBox="1"/>
          <p:nvPr>
            <p:ph idx="1" type="body"/>
          </p:nvPr>
        </p:nvSpPr>
        <p:spPr>
          <a:xfrm>
            <a:off x="1298452" y="2560325"/>
            <a:ext cx="9688800" cy="3310200"/>
          </a:xfrm>
          <a:prstGeom prst="rect">
            <a:avLst/>
          </a:prstGeom>
        </p:spPr>
        <p:txBody>
          <a:bodyPr anchorCtr="0" anchor="t" bIns="45700" lIns="91425" spcFirstLastPara="1" rIns="91425" wrap="square" tIns="45700">
            <a:noAutofit/>
          </a:bodyPr>
          <a:lstStyle/>
          <a:p>
            <a:pPr indent="0" lvl="0" marL="0" rtl="0" algn="just">
              <a:spcBef>
                <a:spcPts val="360"/>
              </a:spcBef>
              <a:spcAft>
                <a:spcPts val="0"/>
              </a:spcAft>
              <a:buClr>
                <a:schemeClr val="dk1"/>
              </a:buClr>
              <a:buSzPts val="1100"/>
              <a:buFont typeface="Arial"/>
              <a:buNone/>
            </a:pPr>
            <a:r>
              <a:rPr lang="en-US" sz="1700"/>
              <a:t>The work done till now consists of keyphrase extraction, vector representation of words and making of database along with metadata storage and matching and ranking a query. Future work will focus on handling the shortcomings of the project. As of now, the model does not read pdf(s) and demands that they be translated to text files in advance. The text file should also contain correct identifiers for title, abstract, body and references otherwise the model does not work as intended. These can be overcome by implementing a pdf reader and identify tags while reading the document. Also, the model fails to remove metadata and words from the table related to a deleted file. This can be covered in future. Further the performance of the keyphrase extraction can be improved by introducing new changes. In addition, other measures may be used to find word similarity apart from Cosine distance, or multiple methods may be assimilated together. Integration of the whole model with the Operation System and development of a suited User Interface are also some of the developments that can be made into the project.</a:t>
            </a:r>
            <a:endParaRPr sz="1700"/>
          </a:p>
          <a:p>
            <a:pPr indent="0" lvl="0" marL="0" rtl="0" algn="just">
              <a:spcBef>
                <a:spcPts val="360"/>
              </a:spcBef>
              <a:spcAft>
                <a:spcPts val="0"/>
              </a:spcAft>
              <a:buNone/>
            </a:pPr>
            <a:r>
              <a:t/>
            </a:r>
            <a:endParaRPr sz="1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b="1" lang="en-US">
                <a:latin typeface="Economica"/>
                <a:ea typeface="Economica"/>
                <a:cs typeface="Economica"/>
                <a:sym typeface="Economica"/>
              </a:rPr>
              <a:t>PROBLEM STATEMENT</a:t>
            </a:r>
            <a:endParaRPr b="1">
              <a:latin typeface="Economica"/>
              <a:ea typeface="Economica"/>
              <a:cs typeface="Economica"/>
              <a:sym typeface="Economica"/>
            </a:endParaRPr>
          </a:p>
        </p:txBody>
      </p:sp>
      <p:sp>
        <p:nvSpPr>
          <p:cNvPr id="158" name="Google Shape;158;p2"/>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85750" lvl="0" marL="285750" rtl="0" algn="just">
              <a:lnSpc>
                <a:spcPct val="100000"/>
              </a:lnSpc>
              <a:spcBef>
                <a:spcPts val="0"/>
              </a:spcBef>
              <a:spcAft>
                <a:spcPts val="0"/>
              </a:spcAft>
              <a:buSzPts val="1840"/>
              <a:buChar char="•"/>
            </a:pPr>
            <a:r>
              <a:rPr lang="en-US" sz="1600"/>
              <a:t>To develop a tool for the research community which can be used to search for searching in the desired documents in an efficient and accurate manner.</a:t>
            </a:r>
            <a:endParaRPr/>
          </a:p>
          <a:p>
            <a:pPr indent="-285750" lvl="0" marL="285750" rtl="0" algn="just">
              <a:lnSpc>
                <a:spcPct val="100000"/>
              </a:lnSpc>
              <a:spcBef>
                <a:spcPts val="920"/>
              </a:spcBef>
              <a:spcAft>
                <a:spcPts val="0"/>
              </a:spcAft>
              <a:buSzPts val="1840"/>
              <a:buChar char="•"/>
            </a:pPr>
            <a:r>
              <a:rPr lang="en-US" sz="1600"/>
              <a:t>Research work requires the reading of a lot of papers, surveys and journals. Every time he/she needs to find such articles, the researcher needs to explore the internet and download them. It is commonplace for such scholarly articles to not have any proper titles. Most file search engines available in the operating systems are not capable of searching within documents and even if they do, they are just performing exact string matching which is a far cry from the efficient and accurate semantic search implemented by online search engines like Google. </a:t>
            </a:r>
            <a:endParaRPr/>
          </a:p>
          <a:p>
            <a:pPr indent="-285750" lvl="0" marL="285750" rtl="0" algn="just">
              <a:lnSpc>
                <a:spcPct val="100000"/>
              </a:lnSpc>
              <a:spcBef>
                <a:spcPts val="920"/>
              </a:spcBef>
              <a:spcAft>
                <a:spcPts val="0"/>
              </a:spcAft>
              <a:buSzPts val="1840"/>
              <a:buChar char="•"/>
            </a:pPr>
            <a:r>
              <a:rPr lang="en-US" sz="1600"/>
              <a:t>When the researcher needs these documents again, he/she would either have to open each document and check manually, or find them again on the internet. This results in not only a waste of effort but also a huge mess in the downloads folder. Hence, the need of the hour is to have a search engine to search semantically within documents in the local file system.</a:t>
            </a:r>
            <a:endParaRPr sz="1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Google Shape;274;g85c9a0ca22_0_1"/>
          <p:cNvSpPr txBox="1"/>
          <p:nvPr>
            <p:ph type="title"/>
          </p:nvPr>
        </p:nvSpPr>
        <p:spPr>
          <a:xfrm>
            <a:off x="1295402" y="982132"/>
            <a:ext cx="9601200" cy="13038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latin typeface="Economica"/>
                <a:ea typeface="Economica"/>
                <a:cs typeface="Economica"/>
                <a:sym typeface="Economica"/>
              </a:rPr>
              <a:t>References</a:t>
            </a:r>
            <a:endParaRPr b="1">
              <a:latin typeface="Economica"/>
              <a:ea typeface="Economica"/>
              <a:cs typeface="Economica"/>
              <a:sym typeface="Economica"/>
            </a:endParaRPr>
          </a:p>
        </p:txBody>
      </p:sp>
      <p:sp>
        <p:nvSpPr>
          <p:cNvPr id="275" name="Google Shape;275;g85c9a0ca22_0_1"/>
          <p:cNvSpPr txBox="1"/>
          <p:nvPr>
            <p:ph idx="1" type="body"/>
          </p:nvPr>
        </p:nvSpPr>
        <p:spPr>
          <a:xfrm>
            <a:off x="1295400" y="2556925"/>
            <a:ext cx="9601200" cy="3522600"/>
          </a:xfrm>
          <a:prstGeom prst="rect">
            <a:avLst/>
          </a:prstGeom>
        </p:spPr>
        <p:txBody>
          <a:bodyPr anchorCtr="0" anchor="t" bIns="45700" lIns="91425" spcFirstLastPara="1" rIns="91425" wrap="square" tIns="45700">
            <a:noAutofit/>
          </a:bodyPr>
          <a:lstStyle/>
          <a:p>
            <a:pPr indent="0" lvl="0" marL="0" rtl="0" algn="just">
              <a:spcBef>
                <a:spcPts val="360"/>
              </a:spcBef>
              <a:spcAft>
                <a:spcPts val="0"/>
              </a:spcAft>
              <a:buClr>
                <a:schemeClr val="dk1"/>
              </a:buClr>
              <a:buSzPts val="1100"/>
              <a:buFont typeface="Arial"/>
              <a:buNone/>
            </a:pPr>
            <a:r>
              <a:rPr lang="en-US" sz="1600"/>
              <a:t>1.  Duari, S., &amp; Bhatnagar, V. (2019). sCAKE: Semantic Connectivity Aware Keyword Extraction. Information Sciences, 477, 100-117. </a:t>
            </a:r>
            <a:endParaRPr sz="1600"/>
          </a:p>
          <a:p>
            <a:pPr indent="0" lvl="0" marL="0" rtl="0" algn="just">
              <a:spcBef>
                <a:spcPts val="360"/>
              </a:spcBef>
              <a:spcAft>
                <a:spcPts val="0"/>
              </a:spcAft>
              <a:buClr>
                <a:schemeClr val="dk1"/>
              </a:buClr>
              <a:buSzPts val="1100"/>
              <a:buFont typeface="Arial"/>
              <a:buNone/>
            </a:pPr>
            <a:r>
              <a:rPr lang="en-US" sz="1600"/>
              <a:t>2. ZHOU, Q., LE, X. Q., &amp; LI, X. (2013). Applications of JNI Technology in Desktop Search Tool. Computer Technology and Development, 2. </a:t>
            </a:r>
            <a:endParaRPr sz="1600"/>
          </a:p>
          <a:p>
            <a:pPr indent="0" lvl="0" marL="0" rtl="0" algn="just">
              <a:spcBef>
                <a:spcPts val="360"/>
              </a:spcBef>
              <a:spcAft>
                <a:spcPts val="0"/>
              </a:spcAft>
              <a:buClr>
                <a:schemeClr val="dk1"/>
              </a:buClr>
              <a:buSzPts val="1100"/>
              <a:buFont typeface="Arial"/>
              <a:buNone/>
            </a:pPr>
            <a:r>
              <a:rPr lang="en-US" sz="1600"/>
              <a:t>3. Chirita, P. A., Costache, S., Nejdl, W., &amp; Paiu, R. (2006, June). Beagle++: Semantically enhanced searching and ranking on the desktop. In European Semantic Web Conference (pp. 348362). Springer, Berlin, Heidelberg. </a:t>
            </a:r>
            <a:endParaRPr sz="1600"/>
          </a:p>
          <a:p>
            <a:pPr indent="0" lvl="0" marL="0" rtl="0" algn="just">
              <a:spcBef>
                <a:spcPts val="360"/>
              </a:spcBef>
              <a:spcAft>
                <a:spcPts val="0"/>
              </a:spcAft>
              <a:buClr>
                <a:schemeClr val="dk1"/>
              </a:buClr>
              <a:buSzPts val="1100"/>
              <a:buFont typeface="Arial"/>
              <a:buNone/>
            </a:pPr>
            <a:r>
              <a:rPr lang="en-US" sz="1600"/>
              <a:t>4. Pennington, J., Socher, R., &amp; Manning, C. (2014, October). Glove: Global vectors for word representation. In Proceedings of the 2014 conference on empirical methods in natural language processing (EMNLP) (pp. 1532-1543). </a:t>
            </a:r>
            <a:endParaRPr sz="1600"/>
          </a:p>
          <a:p>
            <a:pPr indent="0" lvl="0" marL="0" rtl="0" algn="just">
              <a:spcBef>
                <a:spcPts val="360"/>
              </a:spcBef>
              <a:spcAft>
                <a:spcPts val="0"/>
              </a:spcAft>
              <a:buNone/>
            </a:pPr>
            <a:r>
              <a:rPr lang="en-US" sz="1600"/>
              <a:t>5. Schwartz, A. S., &amp; Hearst, M. A. (2002). A simple algorithm for identifying abbreviation definitions in biomedical text. In Biocomputing 2003 (pp. 451-462). </a:t>
            </a:r>
            <a:endParaRPr sz="1600"/>
          </a:p>
          <a:p>
            <a:pPr indent="0" lvl="0" marL="0" rtl="0" algn="just">
              <a:spcBef>
                <a:spcPts val="360"/>
              </a:spcBef>
              <a:spcAft>
                <a:spcPts val="0"/>
              </a:spcAft>
              <a:buNone/>
            </a:pPr>
            <a:r>
              <a:rPr lang="en-US" sz="1600"/>
              <a:t>6. </a:t>
            </a:r>
            <a:r>
              <a:rPr lang="en-US" sz="1600">
                <a:solidFill>
                  <a:srgbClr val="000000"/>
                </a:solidFill>
              </a:rPr>
              <a:t> Li, H., &amp; Xu, J. (2014). Semantic matching in search. </a:t>
            </a:r>
            <a:r>
              <a:rPr i="1" lang="en-US" sz="1600">
                <a:solidFill>
                  <a:srgbClr val="000000"/>
                </a:solidFill>
              </a:rPr>
              <a:t>Foundations and Trends® in Information Retrieval</a:t>
            </a:r>
            <a:r>
              <a:rPr lang="en-US" sz="1600">
                <a:solidFill>
                  <a:srgbClr val="000000"/>
                </a:solidFill>
              </a:rPr>
              <a:t>, </a:t>
            </a:r>
            <a:r>
              <a:rPr i="1" lang="en-US" sz="1600">
                <a:solidFill>
                  <a:srgbClr val="000000"/>
                </a:solidFill>
              </a:rPr>
              <a:t>7</a:t>
            </a:r>
            <a:r>
              <a:rPr lang="en-US" sz="1600">
                <a:solidFill>
                  <a:srgbClr val="000000"/>
                </a:solidFill>
              </a:rPr>
              <a:t>(5), 343-469.</a:t>
            </a:r>
            <a:endParaRPr sz="1600">
              <a:solidFill>
                <a:srgbClr val="000000"/>
              </a:solidFill>
            </a:endParaRPr>
          </a:p>
          <a:p>
            <a:pPr indent="0" lvl="0" marL="0" rtl="0" algn="just">
              <a:spcBef>
                <a:spcPts val="360"/>
              </a:spcBef>
              <a:spcAft>
                <a:spcPts val="0"/>
              </a:spcAft>
              <a:buNone/>
            </a:pPr>
            <a:r>
              <a:rPr lang="en-US" sz="1600">
                <a:solidFill>
                  <a:srgbClr val="000000"/>
                </a:solidFill>
              </a:rPr>
              <a:t>7.  McKeown, K. R., &amp; Radev, D. R. (2000). Collocations. </a:t>
            </a:r>
            <a:r>
              <a:rPr i="1" lang="en-US" sz="1600">
                <a:solidFill>
                  <a:srgbClr val="000000"/>
                </a:solidFill>
              </a:rPr>
              <a:t>Handbook of Natural Language Processing. Marcel Dekker</a:t>
            </a:r>
            <a:r>
              <a:rPr lang="en-US" sz="1600">
                <a:solidFill>
                  <a:srgbClr val="000000"/>
                </a:solidFill>
              </a:rPr>
              <a:t>, 1-23.</a:t>
            </a:r>
            <a:endParaRPr sz="1600">
              <a:solidFill>
                <a:srgbClr val="000000"/>
              </a:solidFill>
            </a:endParaRPr>
          </a:p>
          <a:p>
            <a:pPr indent="0" lvl="0" marL="0" rtl="0" algn="just">
              <a:spcBef>
                <a:spcPts val="360"/>
              </a:spcBef>
              <a:spcAft>
                <a:spcPts val="0"/>
              </a:spcAft>
              <a:buNone/>
            </a:pPr>
            <a:r>
              <a:t/>
            </a:r>
            <a:endParaRPr sz="1600">
              <a:solidFill>
                <a:srgbClr val="000000"/>
              </a:solidFill>
            </a:endParaRPr>
          </a:p>
          <a:p>
            <a:pPr indent="0" lvl="0" marL="0" rtl="0" algn="just">
              <a:spcBef>
                <a:spcPts val="360"/>
              </a:spcBef>
              <a:spcAft>
                <a:spcPts val="0"/>
              </a:spcAft>
              <a:buClr>
                <a:schemeClr val="dk1"/>
              </a:buClr>
              <a:buSzPts val="1100"/>
              <a:buFont typeface="Arial"/>
              <a:buNone/>
            </a:pPr>
            <a:r>
              <a:t/>
            </a:r>
            <a:endParaRPr sz="1600"/>
          </a:p>
          <a:p>
            <a:pPr indent="0" lvl="0" marL="0" rtl="0" algn="just">
              <a:spcBef>
                <a:spcPts val="360"/>
              </a:spcBef>
              <a:spcAft>
                <a:spcPts val="0"/>
              </a:spcAft>
              <a:buNone/>
            </a:pPr>
            <a:r>
              <a:t/>
            </a:r>
            <a:endParaRPr sz="16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Google Shape;280;g8070ecf0d8_3_20"/>
          <p:cNvSpPr txBox="1"/>
          <p:nvPr>
            <p:ph type="title"/>
          </p:nvPr>
        </p:nvSpPr>
        <p:spPr>
          <a:xfrm>
            <a:off x="1295400" y="982124"/>
            <a:ext cx="9601200" cy="14562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None/>
            </a:pPr>
            <a:r>
              <a:rPr b="1" lang="en-US">
                <a:latin typeface="Economica"/>
                <a:ea typeface="Economica"/>
                <a:cs typeface="Economica"/>
                <a:sym typeface="Economica"/>
              </a:rPr>
              <a:t>Thank You!</a:t>
            </a:r>
            <a:endParaRPr b="1">
              <a:latin typeface="Economica"/>
              <a:ea typeface="Economica"/>
              <a:cs typeface="Economica"/>
              <a:sym typeface="Economica"/>
            </a:endParaRPr>
          </a:p>
        </p:txBody>
      </p:sp>
      <p:sp>
        <p:nvSpPr>
          <p:cNvPr id="281" name="Google Shape;281;g8070ecf0d8_3_20"/>
          <p:cNvSpPr txBox="1"/>
          <p:nvPr/>
        </p:nvSpPr>
        <p:spPr>
          <a:xfrm>
            <a:off x="4060600" y="2641300"/>
            <a:ext cx="5976000" cy="267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800">
                <a:latin typeface="Garamond"/>
                <a:ea typeface="Garamond"/>
                <a:cs typeface="Garamond"/>
                <a:sym typeface="Garamond"/>
              </a:rPr>
              <a:t>Presented By: </a:t>
            </a:r>
            <a:endParaRPr sz="1800">
              <a:latin typeface="Garamond"/>
              <a:ea typeface="Garamond"/>
              <a:cs typeface="Garamond"/>
              <a:sym typeface="Garamond"/>
            </a:endParaRPr>
          </a:p>
          <a:p>
            <a:pPr indent="457200" lvl="0" marL="457200" rtl="0" algn="l">
              <a:spcBef>
                <a:spcPts val="0"/>
              </a:spcBef>
              <a:spcAft>
                <a:spcPts val="0"/>
              </a:spcAft>
              <a:buNone/>
            </a:pPr>
            <a:r>
              <a:rPr lang="en-US" sz="1800">
                <a:latin typeface="Garamond"/>
                <a:ea typeface="Garamond"/>
                <a:cs typeface="Garamond"/>
                <a:sym typeface="Garamond"/>
              </a:rPr>
              <a:t>Nayan Garg 16803015</a:t>
            </a:r>
            <a:endParaRPr sz="1800">
              <a:latin typeface="Garamond"/>
              <a:ea typeface="Garamond"/>
              <a:cs typeface="Garamond"/>
              <a:sym typeface="Garamond"/>
            </a:endParaRPr>
          </a:p>
          <a:p>
            <a:pPr indent="0" lvl="0" marL="0" rtl="0" algn="l">
              <a:spcBef>
                <a:spcPts val="0"/>
              </a:spcBef>
              <a:spcAft>
                <a:spcPts val="0"/>
              </a:spcAft>
              <a:buNone/>
            </a:pPr>
            <a:r>
              <a:rPr lang="en-US" sz="1800">
                <a:latin typeface="Garamond"/>
                <a:ea typeface="Garamond"/>
                <a:cs typeface="Garamond"/>
                <a:sym typeface="Garamond"/>
              </a:rPr>
              <a:t>      		Urvi Agarwal 1603009</a:t>
            </a:r>
            <a:endParaRPr sz="1800">
              <a:latin typeface="Garamond"/>
              <a:ea typeface="Garamond"/>
              <a:cs typeface="Garamond"/>
              <a:sym typeface="Garamond"/>
            </a:endParaRPr>
          </a:p>
          <a:p>
            <a:pPr indent="0" lvl="0" marL="0" rtl="0" algn="l">
              <a:spcBef>
                <a:spcPts val="0"/>
              </a:spcBef>
              <a:spcAft>
                <a:spcPts val="0"/>
              </a:spcAft>
              <a:buNone/>
            </a:pPr>
            <a:r>
              <a:rPr lang="en-US" sz="1800">
                <a:latin typeface="Garamond"/>
                <a:ea typeface="Garamond"/>
                <a:cs typeface="Garamond"/>
                <a:sym typeface="Garamond"/>
              </a:rPr>
              <a:t>      		Sugandha Singhania 16803007</a:t>
            </a:r>
            <a:endParaRPr sz="1800">
              <a:latin typeface="Garamond"/>
              <a:ea typeface="Garamond"/>
              <a:cs typeface="Garamond"/>
              <a:sym typeface="Garamon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3"/>
          <p:cNvSpPr txBox="1"/>
          <p:nvPr>
            <p:ph type="title"/>
          </p:nvPr>
        </p:nvSpPr>
        <p:spPr>
          <a:xfrm>
            <a:off x="1295402" y="982132"/>
            <a:ext cx="9601200" cy="1303800"/>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b="1" lang="en-US">
                <a:latin typeface="Economica"/>
                <a:ea typeface="Economica"/>
                <a:cs typeface="Economica"/>
                <a:sym typeface="Economica"/>
              </a:rPr>
              <a:t>OVERVIEW</a:t>
            </a:r>
            <a:endParaRPr b="1">
              <a:latin typeface="Economica"/>
              <a:ea typeface="Economica"/>
              <a:cs typeface="Economica"/>
              <a:sym typeface="Economica"/>
            </a:endParaRPr>
          </a:p>
        </p:txBody>
      </p:sp>
      <p:sp>
        <p:nvSpPr>
          <p:cNvPr id="164" name="Google Shape;164;p3"/>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85750" lvl="0" marL="285750" rtl="0" algn="just">
              <a:lnSpc>
                <a:spcPct val="100000"/>
              </a:lnSpc>
              <a:spcBef>
                <a:spcPts val="0"/>
              </a:spcBef>
              <a:spcAft>
                <a:spcPts val="0"/>
              </a:spcAft>
              <a:buSzPts val="1840"/>
              <a:buChar char="•"/>
            </a:pPr>
            <a:r>
              <a:rPr lang="en-US" sz="1600"/>
              <a:t>With present day large pool of information and the rapidly increasing storage capacity on a computer, it is impossible for human beings to search through all the data available manually. Searching for data on the Internet is easier as compared to searching on one’s desktop because of the quantity of files and state-of-art search engines. To reach the right document concerning a specific topic is a task in itself. Especially for researchers, searching for a specific topic among the huge set of research papers seems impossible given the different domains and fields. </a:t>
            </a:r>
            <a:endParaRPr/>
          </a:p>
          <a:p>
            <a:pPr indent="-285750" lvl="0" marL="285750" rtl="0" algn="just">
              <a:lnSpc>
                <a:spcPct val="100000"/>
              </a:lnSpc>
              <a:spcBef>
                <a:spcPts val="920"/>
              </a:spcBef>
              <a:spcAft>
                <a:spcPts val="0"/>
              </a:spcAft>
              <a:buSzPts val="1840"/>
              <a:buChar char="•"/>
            </a:pPr>
            <a:r>
              <a:rPr lang="en-US" sz="1600"/>
              <a:t>The current Desktop Search Engines like Docfetcher, Beagle++, Locate32, Recoll, Spotlight, etc. are mostly used for searching among different file types and to perform linguistic search on text documents. As opposed to these tools, we aim at making semantic search as one of the most important features of this project. </a:t>
            </a:r>
            <a:endParaRPr/>
          </a:p>
          <a:p>
            <a:pPr indent="-183515" lvl="0" marL="285750" rtl="0" algn="l">
              <a:lnSpc>
                <a:spcPct val="100000"/>
              </a:lnSpc>
              <a:spcBef>
                <a:spcPts val="880"/>
              </a:spcBef>
              <a:spcAft>
                <a:spcPts val="0"/>
              </a:spcAft>
              <a:buSzPts val="1610"/>
              <a:buNone/>
            </a:pPr>
            <a:r>
              <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4"/>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b="1" lang="en-US">
                <a:latin typeface="Economica"/>
                <a:ea typeface="Economica"/>
                <a:cs typeface="Economica"/>
                <a:sym typeface="Economica"/>
              </a:rPr>
              <a:t>HIGHLIGHTS</a:t>
            </a:r>
            <a:endParaRPr b="1">
              <a:latin typeface="Economica"/>
              <a:ea typeface="Economica"/>
              <a:cs typeface="Economica"/>
              <a:sym typeface="Economica"/>
            </a:endParaRPr>
          </a:p>
        </p:txBody>
      </p:sp>
      <p:sp>
        <p:nvSpPr>
          <p:cNvPr id="170" name="Google Shape;170;p4"/>
          <p:cNvSpPr txBox="1"/>
          <p:nvPr>
            <p:ph idx="1" type="body"/>
          </p:nvPr>
        </p:nvSpPr>
        <p:spPr>
          <a:xfrm>
            <a:off x="1298448" y="2560320"/>
            <a:ext cx="4718304" cy="3310128"/>
          </a:xfrm>
          <a:prstGeom prst="rect">
            <a:avLst/>
          </a:prstGeom>
          <a:noFill/>
          <a:ln>
            <a:noFill/>
          </a:ln>
        </p:spPr>
        <p:txBody>
          <a:bodyPr anchorCtr="0" anchor="t" bIns="45700" lIns="91425" spcFirstLastPara="1" rIns="91425" wrap="square" tIns="45700">
            <a:normAutofit/>
          </a:bodyPr>
          <a:lstStyle/>
          <a:p>
            <a:pPr indent="-285750" lvl="0" marL="285750" rtl="0" algn="just">
              <a:lnSpc>
                <a:spcPct val="100000"/>
              </a:lnSpc>
              <a:spcBef>
                <a:spcPts val="0"/>
              </a:spcBef>
              <a:spcAft>
                <a:spcPts val="0"/>
              </a:spcAft>
              <a:buSzPts val="2070"/>
              <a:buChar char="•"/>
            </a:pPr>
            <a:r>
              <a:rPr b="1" lang="en-US" sz="1800"/>
              <a:t>USES:</a:t>
            </a:r>
            <a:endParaRPr/>
          </a:p>
          <a:p>
            <a:pPr indent="-342900" lvl="0" marL="342900" rtl="0" algn="just">
              <a:lnSpc>
                <a:spcPct val="100000"/>
              </a:lnSpc>
              <a:spcBef>
                <a:spcPts val="880"/>
              </a:spcBef>
              <a:spcAft>
                <a:spcPts val="0"/>
              </a:spcAft>
              <a:buSzPts val="1610"/>
              <a:buFont typeface="Garamond"/>
              <a:buAutoNum type="arabicPeriod"/>
            </a:pPr>
            <a:r>
              <a:rPr lang="en-US" sz="1400"/>
              <a:t>This project is being designed by keeping in mind the needs of a research scientist and would be highly beneficial to them. </a:t>
            </a:r>
            <a:endParaRPr/>
          </a:p>
          <a:p>
            <a:pPr indent="-342900" lvl="0" marL="342900" rtl="0" algn="just">
              <a:lnSpc>
                <a:spcPct val="100000"/>
              </a:lnSpc>
              <a:spcBef>
                <a:spcPts val="880"/>
              </a:spcBef>
              <a:spcAft>
                <a:spcPts val="0"/>
              </a:spcAft>
              <a:buSzPts val="1610"/>
              <a:buFont typeface="Garamond"/>
              <a:buAutoNum type="arabicPeriod"/>
            </a:pPr>
            <a:r>
              <a:rPr lang="en-US" sz="1400"/>
              <a:t>It would cater to their requirement of searching from a vast variety of documents (viz. research papers) on their Desktop.</a:t>
            </a:r>
            <a:endParaRPr/>
          </a:p>
          <a:p>
            <a:pPr indent="-342900" lvl="0" marL="342900" rtl="0" algn="just">
              <a:lnSpc>
                <a:spcPct val="100000"/>
              </a:lnSpc>
              <a:spcBef>
                <a:spcPts val="880"/>
              </a:spcBef>
              <a:spcAft>
                <a:spcPts val="0"/>
              </a:spcAft>
              <a:buSzPts val="1610"/>
              <a:buFont typeface="Garamond"/>
              <a:buAutoNum type="arabicPeriod"/>
            </a:pPr>
            <a:r>
              <a:rPr lang="en-US" sz="1400"/>
              <a:t>As opposed to search on the web which would display infinite search results, user would be able to search among the documents he wishes to.</a:t>
            </a:r>
            <a:endParaRPr/>
          </a:p>
          <a:p>
            <a:pPr indent="-110490" lvl="0" marL="285750" rtl="0" algn="just">
              <a:lnSpc>
                <a:spcPct val="100000"/>
              </a:lnSpc>
              <a:spcBef>
                <a:spcPts val="1080"/>
              </a:spcBef>
              <a:spcAft>
                <a:spcPts val="0"/>
              </a:spcAft>
              <a:buSzPts val="2760"/>
              <a:buNone/>
            </a:pPr>
            <a:r>
              <a:t/>
            </a:r>
            <a:endParaRPr/>
          </a:p>
        </p:txBody>
      </p:sp>
      <p:sp>
        <p:nvSpPr>
          <p:cNvPr id="171" name="Google Shape;171;p4"/>
          <p:cNvSpPr txBox="1"/>
          <p:nvPr>
            <p:ph idx="2" type="body"/>
          </p:nvPr>
        </p:nvSpPr>
        <p:spPr>
          <a:xfrm>
            <a:off x="6181344" y="2560320"/>
            <a:ext cx="4718304" cy="3310128"/>
          </a:xfrm>
          <a:prstGeom prst="rect">
            <a:avLst/>
          </a:prstGeom>
          <a:noFill/>
          <a:ln>
            <a:noFill/>
          </a:ln>
        </p:spPr>
        <p:txBody>
          <a:bodyPr anchorCtr="0" anchor="t" bIns="45700" lIns="91425" spcFirstLastPara="1" rIns="91425" wrap="square" tIns="45700">
            <a:normAutofit/>
          </a:bodyPr>
          <a:lstStyle/>
          <a:p>
            <a:pPr indent="-285750" lvl="0" marL="285750" rtl="0" algn="just">
              <a:lnSpc>
                <a:spcPct val="100000"/>
              </a:lnSpc>
              <a:spcBef>
                <a:spcPts val="0"/>
              </a:spcBef>
              <a:spcAft>
                <a:spcPts val="0"/>
              </a:spcAft>
              <a:buSzPts val="2070"/>
              <a:buChar char="•"/>
            </a:pPr>
            <a:r>
              <a:rPr b="1" lang="en-US" sz="1665"/>
              <a:t>NOVELTY:</a:t>
            </a:r>
            <a:endParaRPr sz="2220"/>
          </a:p>
          <a:p>
            <a:pPr indent="-342900" lvl="0" marL="342900" rtl="0" algn="just">
              <a:lnSpc>
                <a:spcPct val="100000"/>
              </a:lnSpc>
              <a:spcBef>
                <a:spcPts val="880"/>
              </a:spcBef>
              <a:spcAft>
                <a:spcPts val="0"/>
              </a:spcAft>
              <a:buSzPts val="1610"/>
              <a:buFont typeface="Garamond"/>
              <a:buAutoNum type="arabicPeriod"/>
            </a:pPr>
            <a:r>
              <a:rPr lang="en-US" sz="1295"/>
              <a:t>We have done a thorough search of the tools available for search on a user’s Local Drive. Despite the presence of many state-of-the-art tools, none of them is proficient in semantic search. Thus this project would be a first of its kind.</a:t>
            </a:r>
            <a:endParaRPr sz="2220"/>
          </a:p>
          <a:p>
            <a:pPr indent="-342900" lvl="0" marL="342900" rtl="0" algn="just">
              <a:lnSpc>
                <a:spcPct val="100000"/>
              </a:lnSpc>
              <a:spcBef>
                <a:spcPts val="880"/>
              </a:spcBef>
              <a:spcAft>
                <a:spcPts val="0"/>
              </a:spcAft>
              <a:buSzPts val="1610"/>
              <a:buFont typeface="Garamond"/>
              <a:buAutoNum type="arabicPeriod"/>
            </a:pPr>
            <a:r>
              <a:rPr lang="en-US" sz="1295"/>
              <a:t>A crucial step in the workflow was keyword extraction, for which after studying various techniques and algorithms we came across sCAKE which claims to be better than the rest. We are proposing an extension to the algorithm hence maintaining the originality of the project. </a:t>
            </a:r>
            <a:endParaRPr sz="1295"/>
          </a:p>
          <a:p>
            <a:pPr indent="-329565" lvl="0" marL="342900" rtl="0" algn="just">
              <a:lnSpc>
                <a:spcPct val="100000"/>
              </a:lnSpc>
              <a:spcBef>
                <a:spcPts val="880"/>
              </a:spcBef>
              <a:spcAft>
                <a:spcPts val="0"/>
              </a:spcAft>
              <a:buSzPts val="1400"/>
              <a:buAutoNum type="arabicPeriod"/>
            </a:pPr>
            <a:r>
              <a:rPr lang="en-US" sz="1295"/>
              <a:t>The main focus of our project is to extract efficient KEYPHRASES (bigrams/trigrams) from a given set of documents adhered to multiple constraints like word length, etc.</a:t>
            </a:r>
            <a:endParaRPr sz="1295"/>
          </a:p>
          <a:p>
            <a:pPr indent="0" lvl="0" marL="0" rtl="0" algn="just">
              <a:lnSpc>
                <a:spcPct val="100000"/>
              </a:lnSpc>
              <a:spcBef>
                <a:spcPts val="880"/>
              </a:spcBef>
              <a:spcAft>
                <a:spcPts val="0"/>
              </a:spcAft>
              <a:buSzPts val="1610"/>
              <a:buNone/>
            </a:pPr>
            <a:r>
              <a:t/>
            </a:r>
            <a:endParaRPr sz="1295"/>
          </a:p>
          <a:p>
            <a:pPr indent="-110490" lvl="0" marL="285750" rtl="0" algn="just">
              <a:lnSpc>
                <a:spcPct val="100000"/>
              </a:lnSpc>
              <a:spcBef>
                <a:spcPts val="1080"/>
              </a:spcBef>
              <a:spcAft>
                <a:spcPts val="0"/>
              </a:spcAft>
              <a:buSzPts val="2760"/>
              <a:buNone/>
            </a:pPr>
            <a:r>
              <a:t/>
            </a:r>
            <a:endParaRPr b="1" sz="2220"/>
          </a:p>
          <a:p>
            <a:pPr indent="-110490" lvl="0" marL="285750" rtl="0" algn="just">
              <a:lnSpc>
                <a:spcPct val="100000"/>
              </a:lnSpc>
              <a:spcBef>
                <a:spcPts val="1080"/>
              </a:spcBef>
              <a:spcAft>
                <a:spcPts val="0"/>
              </a:spcAft>
              <a:buSzPts val="2760"/>
              <a:buNone/>
            </a:pPr>
            <a:r>
              <a:t/>
            </a:r>
            <a:endParaRPr sz="222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g8070ecf0d8_1_0"/>
          <p:cNvSpPr txBox="1"/>
          <p:nvPr>
            <p:ph type="title"/>
          </p:nvPr>
        </p:nvSpPr>
        <p:spPr>
          <a:xfrm>
            <a:off x="1295402" y="982132"/>
            <a:ext cx="9601200" cy="13038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Clr>
                <a:srgbClr val="262626"/>
              </a:buClr>
              <a:buSzPts val="2400"/>
              <a:buFont typeface="Garamond"/>
              <a:buNone/>
            </a:pPr>
            <a:r>
              <a:rPr b="1" lang="en-US">
                <a:latin typeface="Economica"/>
                <a:ea typeface="Economica"/>
                <a:cs typeface="Economica"/>
                <a:sym typeface="Economica"/>
              </a:rPr>
              <a:t>    </a:t>
            </a:r>
            <a:r>
              <a:rPr b="1" lang="en-US">
                <a:latin typeface="Economica"/>
                <a:ea typeface="Economica"/>
                <a:cs typeface="Economica"/>
                <a:sym typeface="Economica"/>
              </a:rPr>
              <a:t>FLOW DIAGRAM</a:t>
            </a:r>
            <a:endParaRPr b="1">
              <a:latin typeface="Economica"/>
              <a:ea typeface="Economica"/>
              <a:cs typeface="Economica"/>
              <a:sym typeface="Economica"/>
            </a:endParaRPr>
          </a:p>
          <a:p>
            <a:pPr indent="0" lvl="0" marL="0" rtl="0" algn="ctr">
              <a:spcBef>
                <a:spcPts val="0"/>
              </a:spcBef>
              <a:spcAft>
                <a:spcPts val="0"/>
              </a:spcAft>
              <a:buNone/>
            </a:pPr>
            <a:r>
              <a:t/>
            </a:r>
            <a:endParaRPr/>
          </a:p>
        </p:txBody>
      </p:sp>
      <p:sp>
        <p:nvSpPr>
          <p:cNvPr id="177" name="Google Shape;177;g8070ecf0d8_1_0"/>
          <p:cNvSpPr txBox="1"/>
          <p:nvPr>
            <p:ph idx="2" type="body"/>
          </p:nvPr>
        </p:nvSpPr>
        <p:spPr>
          <a:xfrm>
            <a:off x="807350" y="2658537"/>
            <a:ext cx="4718400" cy="2632500"/>
          </a:xfrm>
          <a:prstGeom prst="rect">
            <a:avLst/>
          </a:prstGeom>
        </p:spPr>
        <p:txBody>
          <a:bodyPr anchorCtr="0" anchor="t" bIns="45700" lIns="91425" spcFirstLastPara="1" rIns="91425" wrap="square" tIns="45700">
            <a:noAutofit/>
          </a:bodyPr>
          <a:lstStyle/>
          <a:p>
            <a:pPr indent="0" lvl="0" marL="0" rtl="0" algn="ctr">
              <a:spcBef>
                <a:spcPts val="0"/>
              </a:spcBef>
              <a:spcAft>
                <a:spcPts val="0"/>
              </a:spcAft>
              <a:buClr>
                <a:schemeClr val="dk1"/>
              </a:buClr>
              <a:buSzPts val="1840"/>
              <a:buFont typeface="Arial"/>
              <a:buNone/>
            </a:pPr>
            <a:r>
              <a:rPr lang="en-US" sz="1600"/>
              <a:t>This represents the four major phases of the project, namely:</a:t>
            </a:r>
            <a:endParaRPr sz="1600"/>
          </a:p>
          <a:p>
            <a:pPr indent="0" lvl="0" marL="0" rtl="0" algn="ctr">
              <a:spcBef>
                <a:spcPts val="920"/>
              </a:spcBef>
              <a:spcAft>
                <a:spcPts val="0"/>
              </a:spcAft>
              <a:buClr>
                <a:schemeClr val="dk1"/>
              </a:buClr>
              <a:buSzPts val="1840"/>
              <a:buFont typeface="Arial"/>
              <a:buNone/>
            </a:pPr>
            <a:r>
              <a:rPr lang="en-US" sz="1600"/>
              <a:t>Document Understanding</a:t>
            </a:r>
            <a:endParaRPr sz="1600"/>
          </a:p>
          <a:p>
            <a:pPr indent="0" lvl="0" marL="0" rtl="0" algn="ctr">
              <a:spcBef>
                <a:spcPts val="920"/>
              </a:spcBef>
              <a:spcAft>
                <a:spcPts val="0"/>
              </a:spcAft>
              <a:buClr>
                <a:schemeClr val="dk1"/>
              </a:buClr>
              <a:buSzPts val="1840"/>
              <a:buFont typeface="Arial"/>
              <a:buNone/>
            </a:pPr>
            <a:r>
              <a:rPr lang="en-US" sz="1600"/>
              <a:t>Database Creation</a:t>
            </a:r>
            <a:endParaRPr sz="1600"/>
          </a:p>
          <a:p>
            <a:pPr indent="0" lvl="0" marL="0" rtl="0" algn="ctr">
              <a:spcBef>
                <a:spcPts val="920"/>
              </a:spcBef>
              <a:spcAft>
                <a:spcPts val="0"/>
              </a:spcAft>
              <a:buClr>
                <a:schemeClr val="dk1"/>
              </a:buClr>
              <a:buSzPts val="1840"/>
              <a:buFont typeface="Arial"/>
              <a:buNone/>
            </a:pPr>
            <a:r>
              <a:rPr lang="en-US" sz="1600"/>
              <a:t>Query Understanding</a:t>
            </a:r>
            <a:endParaRPr sz="1600"/>
          </a:p>
          <a:p>
            <a:pPr indent="0" lvl="0" marL="0" rtl="0" algn="ctr">
              <a:spcBef>
                <a:spcPts val="920"/>
              </a:spcBef>
              <a:spcAft>
                <a:spcPts val="0"/>
              </a:spcAft>
              <a:buClr>
                <a:schemeClr val="dk1"/>
              </a:buClr>
              <a:buSzPts val="1840"/>
              <a:buFont typeface="Arial"/>
              <a:buNone/>
            </a:pPr>
            <a:r>
              <a:rPr lang="en-US" sz="1600"/>
              <a:t>Matching &amp; Ranking</a:t>
            </a:r>
            <a:endParaRPr/>
          </a:p>
        </p:txBody>
      </p:sp>
      <p:sp>
        <p:nvSpPr>
          <p:cNvPr id="178" name="Google Shape;178;g8070ecf0d8_1_0"/>
          <p:cNvSpPr txBox="1"/>
          <p:nvPr>
            <p:ph idx="3" type="body"/>
          </p:nvPr>
        </p:nvSpPr>
        <p:spPr>
          <a:xfrm>
            <a:off x="6180670" y="2658533"/>
            <a:ext cx="4718400" cy="576300"/>
          </a:xfrm>
          <a:prstGeom prst="rect">
            <a:avLst/>
          </a:prstGeom>
        </p:spPr>
        <p:txBody>
          <a:bodyPr anchorCtr="0" anchor="b" bIns="45700" lIns="91425" spcFirstLastPara="1" rIns="91425" wrap="square" tIns="45700">
            <a:noAutofit/>
          </a:bodyPr>
          <a:lstStyle/>
          <a:p>
            <a:pPr indent="0" lvl="0" marL="0" rtl="0" algn="l">
              <a:spcBef>
                <a:spcPts val="672"/>
              </a:spcBef>
              <a:spcAft>
                <a:spcPts val="0"/>
              </a:spcAft>
              <a:buNone/>
            </a:pPr>
            <a:r>
              <a:t/>
            </a:r>
            <a:endParaRPr/>
          </a:p>
        </p:txBody>
      </p:sp>
      <p:sp>
        <p:nvSpPr>
          <p:cNvPr id="179" name="Google Shape;179;g8070ecf0d8_1_0"/>
          <p:cNvSpPr txBox="1"/>
          <p:nvPr>
            <p:ph idx="4" type="body"/>
          </p:nvPr>
        </p:nvSpPr>
        <p:spPr>
          <a:xfrm>
            <a:off x="6180670" y="3243262"/>
            <a:ext cx="4718400" cy="2632500"/>
          </a:xfrm>
          <a:prstGeom prst="rect">
            <a:avLst/>
          </a:prstGeom>
        </p:spPr>
        <p:txBody>
          <a:bodyPr anchorCtr="0" anchor="t" bIns="45700" lIns="91425" spcFirstLastPara="1" rIns="91425" wrap="square" tIns="45700">
            <a:noAutofit/>
          </a:bodyPr>
          <a:lstStyle/>
          <a:p>
            <a:pPr indent="0" lvl="0" marL="0" rtl="0" algn="ctr">
              <a:spcBef>
                <a:spcPts val="920"/>
              </a:spcBef>
              <a:spcAft>
                <a:spcPts val="0"/>
              </a:spcAft>
              <a:buClr>
                <a:schemeClr val="dk1"/>
              </a:buClr>
              <a:buSzPts val="1840"/>
              <a:buFont typeface="Arial"/>
              <a:buNone/>
            </a:pPr>
            <a:r>
              <a:t/>
            </a:r>
            <a:endParaRPr/>
          </a:p>
        </p:txBody>
      </p:sp>
      <p:pic>
        <p:nvPicPr>
          <p:cNvPr id="180" name="Google Shape;180;g8070ecf0d8_1_0"/>
          <p:cNvPicPr preferRelativeResize="0"/>
          <p:nvPr/>
        </p:nvPicPr>
        <p:blipFill>
          <a:blip r:embed="rId3">
            <a:alphaModFix/>
          </a:blip>
          <a:stretch>
            <a:fillRect/>
          </a:stretch>
        </p:blipFill>
        <p:spPr>
          <a:xfrm>
            <a:off x="5457350" y="721100"/>
            <a:ext cx="5851599" cy="5415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7"/>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b="1" lang="en-US">
                <a:latin typeface="Economica"/>
                <a:ea typeface="Economica"/>
                <a:cs typeface="Economica"/>
                <a:sym typeface="Economica"/>
              </a:rPr>
              <a:t>IMPLEMENTATION DETAILS</a:t>
            </a:r>
            <a:endParaRPr b="1">
              <a:latin typeface="Economica"/>
              <a:ea typeface="Economica"/>
              <a:cs typeface="Economica"/>
              <a:sym typeface="Economica"/>
            </a:endParaRPr>
          </a:p>
        </p:txBody>
      </p:sp>
      <p:sp>
        <p:nvSpPr>
          <p:cNvPr id="186" name="Google Shape;186;p7"/>
          <p:cNvSpPr txBox="1"/>
          <p:nvPr>
            <p:ph idx="1" type="body"/>
          </p:nvPr>
        </p:nvSpPr>
        <p:spPr>
          <a:xfrm>
            <a:off x="1295400" y="2334425"/>
            <a:ext cx="9601200" cy="4046400"/>
          </a:xfrm>
          <a:prstGeom prst="rect">
            <a:avLst/>
          </a:prstGeom>
          <a:noFill/>
          <a:ln>
            <a:noFill/>
          </a:ln>
        </p:spPr>
        <p:txBody>
          <a:bodyPr anchorCtr="0" anchor="t" bIns="45700" lIns="91425" spcFirstLastPara="1" rIns="91425" wrap="square" tIns="45700">
            <a:normAutofit/>
          </a:bodyPr>
          <a:lstStyle/>
          <a:p>
            <a:pPr indent="-285750" lvl="0" marL="285750" rtl="0" algn="just">
              <a:lnSpc>
                <a:spcPct val="100000"/>
              </a:lnSpc>
              <a:spcBef>
                <a:spcPts val="0"/>
              </a:spcBef>
              <a:spcAft>
                <a:spcPts val="0"/>
              </a:spcAft>
              <a:buSzPts val="2070"/>
              <a:buChar char="➢"/>
            </a:pPr>
            <a:r>
              <a:rPr b="1" lang="en-US" sz="1800"/>
              <a:t>Document Understanding: </a:t>
            </a:r>
            <a:endParaRPr/>
          </a:p>
          <a:p>
            <a:pPr indent="-342900" lvl="0" marL="342900" rtl="0" algn="just">
              <a:lnSpc>
                <a:spcPct val="100000"/>
              </a:lnSpc>
              <a:spcBef>
                <a:spcPts val="920"/>
              </a:spcBef>
              <a:spcAft>
                <a:spcPts val="0"/>
              </a:spcAft>
              <a:buSzPts val="1840"/>
              <a:buFont typeface="Garamond"/>
              <a:buChar char="●"/>
            </a:pPr>
            <a:r>
              <a:rPr lang="en-US" sz="1600"/>
              <a:t>To build the database of words and rank them within a document, we needed to find out the appropriate way to rank the words and select candidate keywords/keyphrases. </a:t>
            </a:r>
            <a:endParaRPr/>
          </a:p>
          <a:p>
            <a:pPr indent="-342900" lvl="0" marL="342900" rtl="0" algn="just">
              <a:lnSpc>
                <a:spcPct val="100000"/>
              </a:lnSpc>
              <a:spcBef>
                <a:spcPts val="920"/>
              </a:spcBef>
              <a:spcAft>
                <a:spcPts val="0"/>
              </a:spcAft>
              <a:buSzPts val="1840"/>
              <a:buFont typeface="Garamond"/>
              <a:buChar char="●"/>
            </a:pPr>
            <a:r>
              <a:rPr lang="en-US" sz="1600"/>
              <a:t>All the documents among the given dataset  are assessed to find out relevant keywords and key-phrases that would be later used to feed into the database.</a:t>
            </a:r>
            <a:endParaRPr/>
          </a:p>
          <a:p>
            <a:pPr indent="-342900" lvl="0" marL="342900" rtl="0" algn="just">
              <a:lnSpc>
                <a:spcPct val="100000"/>
              </a:lnSpc>
              <a:spcBef>
                <a:spcPts val="920"/>
              </a:spcBef>
              <a:spcAft>
                <a:spcPts val="0"/>
              </a:spcAft>
              <a:buSzPts val="1840"/>
              <a:buFont typeface="Garamond"/>
              <a:buChar char="●"/>
            </a:pPr>
            <a:r>
              <a:rPr lang="en-US" sz="1600"/>
              <a:t>This phase of the project required us to choose between a variety of keyword extraction algorithms. We extensively researched well known algorithms like RAKE, k-core, Position Rank etc. and found out that sCAKE which is a newly proposed technique [2018] works best for keyword extraction. </a:t>
            </a:r>
            <a:endParaRPr/>
          </a:p>
          <a:p>
            <a:pPr indent="-342900" lvl="0" marL="342900" rtl="0" algn="just">
              <a:lnSpc>
                <a:spcPct val="100000"/>
              </a:lnSpc>
              <a:spcBef>
                <a:spcPts val="920"/>
              </a:spcBef>
              <a:spcAft>
                <a:spcPts val="0"/>
              </a:spcAft>
              <a:buSzPts val="1840"/>
              <a:buFont typeface="Garamond"/>
              <a:buChar char="●"/>
            </a:pPr>
            <a:r>
              <a:rPr lang="en-US" sz="1600"/>
              <a:t>We have modified the sCAKE algorithm by introducing various changes like adding word length constraint where keywords of less than length three are discarded. Also the existing sCAKE model uses POS-tagging due to which many verbs are weeded out. The proposed model is a parameterless, POS-tagging free and it is capable of identifying and replacing abbreviations. One key feature is identifying bigrams and trigrams which act as keyphrases.</a:t>
            </a:r>
            <a:endParaRPr sz="16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g8070ecf0d8_1_609"/>
          <p:cNvSpPr txBox="1"/>
          <p:nvPr>
            <p:ph idx="2" type="body"/>
          </p:nvPr>
        </p:nvSpPr>
        <p:spPr>
          <a:xfrm>
            <a:off x="1397375" y="3692800"/>
            <a:ext cx="9594600" cy="2503800"/>
          </a:xfrm>
          <a:prstGeom prst="rect">
            <a:avLst/>
          </a:prstGeom>
        </p:spPr>
        <p:txBody>
          <a:bodyPr anchorCtr="0" anchor="t" bIns="45700" lIns="91425" spcFirstLastPara="1" rIns="91425" wrap="square" tIns="45700">
            <a:noAutofit/>
          </a:bodyPr>
          <a:lstStyle/>
          <a:p>
            <a:pPr indent="-342900" lvl="0" marL="342900" rtl="0" algn="just">
              <a:spcBef>
                <a:spcPts val="920"/>
              </a:spcBef>
              <a:spcAft>
                <a:spcPts val="0"/>
              </a:spcAft>
              <a:buSzPts val="1840"/>
              <a:buFont typeface="Garamond"/>
              <a:buChar char="●"/>
            </a:pPr>
            <a:r>
              <a:rPr lang="en-US"/>
              <a:t>Once the keywords and key phrases are found, the similarity between two terms is found using word embeddings via GLOVE.</a:t>
            </a:r>
            <a:endParaRPr sz="2400"/>
          </a:p>
          <a:p>
            <a:pPr indent="-342900" lvl="0" marL="342900" rtl="0" algn="just">
              <a:spcBef>
                <a:spcPts val="920"/>
              </a:spcBef>
              <a:spcAft>
                <a:spcPts val="0"/>
              </a:spcAft>
              <a:buSzPts val="1840"/>
              <a:buFont typeface="Garamond"/>
              <a:buChar char="●"/>
            </a:pPr>
            <a:r>
              <a:rPr lang="en-US"/>
              <a:t>Word embedding is used to model the term-term similarity. Word embedding is the collective name for a set of language modeling and feature learning techniques in natural language processing where words or phrases from the vocabulary are mapped to vectors of real numbers.</a:t>
            </a:r>
            <a:endParaRPr/>
          </a:p>
          <a:p>
            <a:pPr indent="-342900" lvl="0" marL="342900" rtl="0" algn="just">
              <a:spcBef>
                <a:spcPts val="920"/>
              </a:spcBef>
              <a:spcAft>
                <a:spcPts val="0"/>
              </a:spcAft>
              <a:buSzPts val="1840"/>
              <a:buFont typeface="Garamond"/>
              <a:buChar char="●"/>
            </a:pPr>
            <a:r>
              <a:rPr lang="en-US"/>
              <a:t>Latest technologies like Glove, Elmo and Bert have been studied and we have identified the advantages and gaps for all of them and settled on GloVe as it best suited our requirements. The figure above shows 50 dimensional embeddings of few words.</a:t>
            </a:r>
            <a:endParaRPr/>
          </a:p>
        </p:txBody>
      </p:sp>
      <p:pic>
        <p:nvPicPr>
          <p:cNvPr id="192" name="Google Shape;192;g8070ecf0d8_1_609"/>
          <p:cNvPicPr preferRelativeResize="0"/>
          <p:nvPr/>
        </p:nvPicPr>
        <p:blipFill rotWithShape="1">
          <a:blip r:embed="rId3">
            <a:alphaModFix/>
          </a:blip>
          <a:srcRect b="62559" l="11848" r="8311" t="9935"/>
          <a:stretch/>
        </p:blipFill>
        <p:spPr>
          <a:xfrm>
            <a:off x="1298700" y="799850"/>
            <a:ext cx="9594600" cy="27254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12"/>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b="1" lang="en-US">
                <a:latin typeface="Economica"/>
                <a:ea typeface="Economica"/>
                <a:cs typeface="Economica"/>
                <a:sym typeface="Economica"/>
              </a:rPr>
              <a:t>sCAKE</a:t>
            </a:r>
            <a:endParaRPr b="1">
              <a:latin typeface="Economica"/>
              <a:ea typeface="Economica"/>
              <a:cs typeface="Economica"/>
              <a:sym typeface="Economica"/>
            </a:endParaRPr>
          </a:p>
        </p:txBody>
      </p:sp>
      <p:sp>
        <p:nvSpPr>
          <p:cNvPr id="198" name="Google Shape;198;p12"/>
          <p:cNvSpPr txBox="1"/>
          <p:nvPr>
            <p:ph idx="1" type="body"/>
          </p:nvPr>
        </p:nvSpPr>
        <p:spPr>
          <a:xfrm>
            <a:off x="1295401" y="2556932"/>
            <a:ext cx="9601196" cy="3318936"/>
          </a:xfrm>
          <a:prstGeom prst="rect">
            <a:avLst/>
          </a:prstGeom>
          <a:noFill/>
          <a:ln>
            <a:noFill/>
          </a:ln>
        </p:spPr>
        <p:txBody>
          <a:bodyPr anchorCtr="0" anchor="t" bIns="45700" lIns="91425" spcFirstLastPara="1" rIns="91425" wrap="square" tIns="45700">
            <a:normAutofit/>
          </a:bodyPr>
          <a:lstStyle/>
          <a:p>
            <a:pPr indent="-262255" lvl="0" marL="285750" rtl="0" algn="just">
              <a:lnSpc>
                <a:spcPct val="100000"/>
              </a:lnSpc>
              <a:spcBef>
                <a:spcPts val="0"/>
              </a:spcBef>
              <a:spcAft>
                <a:spcPts val="0"/>
              </a:spcAft>
              <a:buSzPts val="1700"/>
              <a:buChar char="•"/>
            </a:pPr>
            <a:r>
              <a:rPr lang="en-US" sz="1700"/>
              <a:t>We have used sCAKE (Semantically Aware Keyword Extraction) for keyword extraction which has the best performance among the graph methods. It creates a Context-Aware Graph (CAG) using co-occurrences of the words. The important thing to note here is that it uses a window size of 2 sentences for measuring co-occurrences. It also proposes a new scoring model for scoring the keywords. </a:t>
            </a:r>
            <a:endParaRPr sz="1700"/>
          </a:p>
          <a:p>
            <a:pPr indent="-262255" lvl="0" marL="285750" rtl="0" algn="just">
              <a:lnSpc>
                <a:spcPct val="100000"/>
              </a:lnSpc>
              <a:spcBef>
                <a:spcPts val="960"/>
              </a:spcBef>
              <a:spcAft>
                <a:spcPts val="0"/>
              </a:spcAft>
              <a:buSzPts val="1700"/>
              <a:buChar char="•"/>
            </a:pPr>
            <a:r>
              <a:rPr lang="en-US" sz="1700"/>
              <a:t>We have modified sCAKE and proposed our own keyword extraction model. This is because sCAKE still has a few glitches. sCAKE doesn’t extract key phrases, it extracts keywords only. Another identified gap is that SCScore, the scoring model used in sCAKE uses four features and simply multiplies them to find the score. There is no apparent reason behind doing so. We have assigned appropriate weights to each part of the document depending on its importance for better scoring </a:t>
            </a:r>
            <a:r>
              <a:rPr lang="en-US" sz="1700"/>
              <a:t>methodology</a:t>
            </a:r>
            <a:r>
              <a:rPr lang="en-US" sz="1700"/>
              <a:t>. Further, we have used an algorithm to identify and replace </a:t>
            </a:r>
            <a:r>
              <a:rPr lang="en-US" sz="1700"/>
              <a:t>abbreviations</a:t>
            </a:r>
            <a:r>
              <a:rPr lang="en-US" sz="1700"/>
              <a:t> in the </a:t>
            </a:r>
            <a:r>
              <a:rPr lang="en-US" sz="1700"/>
              <a:t>document</a:t>
            </a:r>
            <a:r>
              <a:rPr lang="en-US" sz="1700"/>
              <a:t>.</a:t>
            </a:r>
            <a:endParaRPr sz="1700"/>
          </a:p>
          <a:p>
            <a:pPr indent="0" lvl="0" marL="457200" rtl="0" algn="just">
              <a:lnSpc>
                <a:spcPct val="100000"/>
              </a:lnSpc>
              <a:spcBef>
                <a:spcPts val="960"/>
              </a:spcBef>
              <a:spcAft>
                <a:spcPts val="0"/>
              </a:spcAft>
              <a:buNone/>
            </a:pPr>
            <a:r>
              <a:rPr lang="en-US" sz="1700"/>
              <a:t> </a:t>
            </a:r>
            <a:endParaRPr sz="1700"/>
          </a:p>
          <a:p>
            <a:pPr indent="-110490" lvl="0" marL="285750" rtl="0" algn="l">
              <a:lnSpc>
                <a:spcPct val="100000"/>
              </a:lnSpc>
              <a:spcBef>
                <a:spcPts val="1080"/>
              </a:spcBef>
              <a:spcAft>
                <a:spcPts val="0"/>
              </a:spcAft>
              <a:buSzPts val="2760"/>
              <a:buNone/>
            </a:pPr>
            <a:r>
              <a:t/>
            </a:r>
            <a:endParaRPr sz="17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9"/>
          <p:cNvSpPr txBox="1"/>
          <p:nvPr>
            <p:ph type="title"/>
          </p:nvPr>
        </p:nvSpPr>
        <p:spPr>
          <a:xfrm>
            <a:off x="1295402" y="982132"/>
            <a:ext cx="9601196" cy="1303867"/>
          </a:xfrm>
          <a:prstGeom prst="rect">
            <a:avLst/>
          </a:prstGeom>
          <a:noFill/>
          <a:ln>
            <a:noFill/>
          </a:ln>
        </p:spPr>
        <p:txBody>
          <a:bodyPr anchorCtr="0" anchor="ctr" bIns="45700" lIns="91425" spcFirstLastPara="1" rIns="91425" wrap="square" tIns="45700">
            <a:normAutofit/>
          </a:bodyPr>
          <a:lstStyle/>
          <a:p>
            <a:pPr indent="0" lvl="0" marL="0" rtl="0" algn="ctr">
              <a:lnSpc>
                <a:spcPct val="100000"/>
              </a:lnSpc>
              <a:spcBef>
                <a:spcPts val="0"/>
              </a:spcBef>
              <a:spcAft>
                <a:spcPts val="0"/>
              </a:spcAft>
              <a:buClr>
                <a:srgbClr val="262626"/>
              </a:buClr>
              <a:buSzPts val="4400"/>
              <a:buFont typeface="Garamond"/>
              <a:buNone/>
            </a:pPr>
            <a:r>
              <a:rPr b="1" lang="en-US">
                <a:latin typeface="Economica"/>
                <a:ea typeface="Economica"/>
                <a:cs typeface="Economica"/>
                <a:sym typeface="Economica"/>
              </a:rPr>
              <a:t>…CONTINUED</a:t>
            </a:r>
            <a:endParaRPr b="1">
              <a:latin typeface="Economica"/>
              <a:ea typeface="Economica"/>
              <a:cs typeface="Economica"/>
              <a:sym typeface="Economica"/>
            </a:endParaRPr>
          </a:p>
        </p:txBody>
      </p:sp>
      <p:sp>
        <p:nvSpPr>
          <p:cNvPr id="204" name="Google Shape;204;p9"/>
          <p:cNvSpPr txBox="1"/>
          <p:nvPr>
            <p:ph idx="1" type="body"/>
          </p:nvPr>
        </p:nvSpPr>
        <p:spPr>
          <a:xfrm>
            <a:off x="1295400" y="2556924"/>
            <a:ext cx="9601200" cy="3649200"/>
          </a:xfrm>
          <a:prstGeom prst="rect">
            <a:avLst/>
          </a:prstGeom>
          <a:noFill/>
          <a:ln>
            <a:noFill/>
          </a:ln>
        </p:spPr>
        <p:txBody>
          <a:bodyPr anchorCtr="0" anchor="t" bIns="45700" lIns="91425" spcFirstLastPara="1" rIns="91425" wrap="square" tIns="45700">
            <a:normAutofit/>
          </a:bodyPr>
          <a:lstStyle/>
          <a:p>
            <a:pPr indent="-268605" lvl="0" marL="285750" rtl="0" algn="just">
              <a:lnSpc>
                <a:spcPct val="100000"/>
              </a:lnSpc>
              <a:spcBef>
                <a:spcPts val="0"/>
              </a:spcBef>
              <a:spcAft>
                <a:spcPts val="0"/>
              </a:spcAft>
              <a:buSzPts val="1800"/>
              <a:buChar char="➢"/>
            </a:pPr>
            <a:r>
              <a:rPr b="1" lang="en-US" sz="1800"/>
              <a:t>Database Creation</a:t>
            </a:r>
            <a:r>
              <a:rPr b="1" lang="en-US" sz="1800"/>
              <a:t>:</a:t>
            </a:r>
            <a:endParaRPr b="1" sz="1800"/>
          </a:p>
          <a:p>
            <a:pPr indent="-327660" lvl="0" marL="342900" rtl="0" algn="just">
              <a:lnSpc>
                <a:spcPct val="100000"/>
              </a:lnSpc>
              <a:spcBef>
                <a:spcPts val="920"/>
              </a:spcBef>
              <a:spcAft>
                <a:spcPts val="0"/>
              </a:spcAft>
              <a:buSzPts val="1600"/>
              <a:buFont typeface="Garamond"/>
              <a:buChar char="●"/>
            </a:pPr>
            <a:r>
              <a:rPr lang="en-US" sz="1600"/>
              <a:t>The document query matching is done using the database which serves as the base for the Search.</a:t>
            </a:r>
            <a:endParaRPr sz="1600"/>
          </a:p>
          <a:p>
            <a:pPr indent="-327660" lvl="0" marL="342900" rtl="0" algn="just">
              <a:lnSpc>
                <a:spcPct val="100000"/>
              </a:lnSpc>
              <a:spcBef>
                <a:spcPts val="920"/>
              </a:spcBef>
              <a:spcAft>
                <a:spcPts val="0"/>
              </a:spcAft>
              <a:buSzPts val="1600"/>
              <a:buFont typeface="Garamond"/>
              <a:buChar char="●"/>
            </a:pPr>
            <a:r>
              <a:rPr lang="en-US" sz="1600">
                <a:solidFill>
                  <a:srgbClr val="000000"/>
                </a:solidFill>
              </a:rPr>
              <a:t>After obtaining the keywords defining a document and the embeddings corresponding to each word. We need to map each word to the documents it occurs in and also relate them in some way.   </a:t>
            </a:r>
            <a:endParaRPr sz="1600">
              <a:solidFill>
                <a:srgbClr val="000000"/>
              </a:solidFill>
            </a:endParaRPr>
          </a:p>
          <a:p>
            <a:pPr indent="-327660" lvl="0" marL="342900" rtl="0" algn="just">
              <a:lnSpc>
                <a:spcPct val="100000"/>
              </a:lnSpc>
              <a:spcBef>
                <a:spcPts val="920"/>
              </a:spcBef>
              <a:spcAft>
                <a:spcPts val="0"/>
              </a:spcAft>
              <a:buClr>
                <a:srgbClr val="6AA84F"/>
              </a:buClr>
              <a:buSzPts val="1600"/>
              <a:buFont typeface="Garamond"/>
              <a:buChar char="●"/>
            </a:pPr>
            <a:r>
              <a:rPr lang="en-US" sz="1600">
                <a:solidFill>
                  <a:srgbClr val="000000"/>
                </a:solidFill>
              </a:rPr>
              <a:t>Two tables are created in the database. First one, wordSim, being the one containing each word, the words closest to it and the inverse of cosine distance between them. This is the same distance that was calculated in the document understanding phase between each word to represent word pair similarity. </a:t>
            </a:r>
            <a:endParaRPr sz="1600">
              <a:solidFill>
                <a:srgbClr val="000000"/>
              </a:solidFill>
            </a:endParaRPr>
          </a:p>
          <a:p>
            <a:pPr indent="-327660" lvl="0" marL="342900" rtl="0" algn="just">
              <a:lnSpc>
                <a:spcPct val="100000"/>
              </a:lnSpc>
              <a:spcBef>
                <a:spcPts val="920"/>
              </a:spcBef>
              <a:spcAft>
                <a:spcPts val="0"/>
              </a:spcAft>
              <a:buClr>
                <a:srgbClr val="6AA84F"/>
              </a:buClr>
              <a:buSzPts val="1600"/>
              <a:buFont typeface="Garamond"/>
              <a:buChar char="●"/>
            </a:pPr>
            <a:r>
              <a:rPr lang="en-US" sz="1600">
                <a:solidFill>
                  <a:srgbClr val="000000"/>
                </a:solidFill>
              </a:rPr>
              <a:t>The second table, wordDoc contains metadata information of each word. Corresponding to each word, the document it belongs to is stored along with its rank in that particular document. The rank here is a representative of the importance of that word in the document. This rank is calculated in the document understanding phase while extracting keywords and keyphrases. Figure 2 shows the schema of both of the tables.</a:t>
            </a:r>
            <a:endParaRPr sz="1600">
              <a:solidFill>
                <a:srgbClr val="000000"/>
              </a:solidFill>
            </a:endParaRPr>
          </a:p>
          <a:p>
            <a:pPr indent="-226059" lvl="0" marL="342900" rtl="0" algn="just">
              <a:lnSpc>
                <a:spcPct val="100000"/>
              </a:lnSpc>
              <a:spcBef>
                <a:spcPts val="920"/>
              </a:spcBef>
              <a:spcAft>
                <a:spcPts val="0"/>
              </a:spcAft>
              <a:buSzPts val="1840"/>
              <a:buFont typeface="Garamond"/>
              <a:buNone/>
            </a:pPr>
            <a:r>
              <a:t/>
            </a:r>
            <a:endParaRPr sz="16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rganic">
  <a:themeElements>
    <a:clrScheme name="Organic">
      <a:dk1>
        <a:srgbClr val="000000"/>
      </a:dk1>
      <a:lt1>
        <a:srgbClr val="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2019-10-03T18:55:23Z</dcterms:created>
  <dc:creator>somya goel</dc:creator>
</cp:coreProperties>
</file>